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340" r:id="rId5"/>
    <p:sldId id="341" r:id="rId6"/>
    <p:sldId id="363" r:id="rId7"/>
    <p:sldId id="364" r:id="rId8"/>
    <p:sldId id="365" r:id="rId9"/>
    <p:sldId id="366" r:id="rId10"/>
    <p:sldId id="342" r:id="rId11"/>
    <p:sldId id="343" r:id="rId12"/>
    <p:sldId id="344" r:id="rId13"/>
    <p:sldId id="345" r:id="rId14"/>
    <p:sldId id="346" r:id="rId15"/>
    <p:sldId id="354" r:id="rId16"/>
    <p:sldId id="355" r:id="rId17"/>
    <p:sldId id="356" r:id="rId18"/>
    <p:sldId id="357" r:id="rId19"/>
    <p:sldId id="358" r:id="rId20"/>
    <p:sldId id="359" r:id="rId21"/>
    <p:sldId id="360" r:id="rId22"/>
    <p:sldId id="361" r:id="rId23"/>
    <p:sldId id="362" r:id="rId24"/>
    <p:sldId id="347" r:id="rId25"/>
    <p:sldId id="348" r:id="rId26"/>
    <p:sldId id="349" r:id="rId27"/>
    <p:sldId id="350" r:id="rId28"/>
    <p:sldId id="351" r:id="rId29"/>
    <p:sldId id="352" r:id="rId30"/>
    <p:sldId id="353" r:id="rId31"/>
    <p:sldId id="314"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44" y="-8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CB3DDB-0F27-48C8-B9CF-0D185F38B12D}" type="datetimeFigureOut">
              <a:rPr lang="zh-CN" altLang="en-US" smtClean="0"/>
              <a:t>2015/5/11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7471C6-AD5F-4A48-85CD-A0853D0DC89C}" type="slidenum">
              <a:rPr lang="zh-CN" altLang="en-US" smtClean="0"/>
              <a:t>‹#›</a:t>
            </a:fld>
            <a:endParaRPr lang="zh-CN" altLang="en-US"/>
          </a:p>
        </p:txBody>
      </p:sp>
    </p:spTree>
    <p:extLst>
      <p:ext uri="{BB962C8B-B14F-4D97-AF65-F5344CB8AC3E}">
        <p14:creationId xmlns:p14="http://schemas.microsoft.com/office/powerpoint/2010/main" val="4215358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a:t>
            </a:fld>
            <a:endParaRPr lang="zh-CN" altLang="en-US"/>
          </a:p>
        </p:txBody>
      </p:sp>
    </p:spTree>
    <p:extLst>
      <p:ext uri="{BB962C8B-B14F-4D97-AF65-F5344CB8AC3E}">
        <p14:creationId xmlns:p14="http://schemas.microsoft.com/office/powerpoint/2010/main" val="224767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10</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11</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12</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13</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14</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15</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16</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17</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18</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19</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20</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21</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22</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23</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24</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25</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26</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27</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28</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29</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3</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30</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31</a:t>
            </a:fld>
            <a:endParaRPr lang="zh-CN" altLang="en-US"/>
          </a:p>
        </p:txBody>
      </p:sp>
    </p:spTree>
    <p:extLst>
      <p:ext uri="{BB962C8B-B14F-4D97-AF65-F5344CB8AC3E}">
        <p14:creationId xmlns:p14="http://schemas.microsoft.com/office/powerpoint/2010/main" val="24467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4</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5</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6</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7</a:t>
            </a:fld>
            <a:endParaRPr lang="zh-CN" altLang="en-US"/>
          </a:p>
        </p:txBody>
      </p:sp>
    </p:spTree>
    <p:extLst>
      <p:ext uri="{BB962C8B-B14F-4D97-AF65-F5344CB8AC3E}">
        <p14:creationId xmlns:p14="http://schemas.microsoft.com/office/powerpoint/2010/main" val="25861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8</a:t>
            </a:fld>
            <a:endParaRPr lang="zh-CN" altLang="en-US"/>
          </a:p>
        </p:txBody>
      </p:sp>
    </p:spTree>
    <p:extLst>
      <p:ext uri="{BB962C8B-B14F-4D97-AF65-F5344CB8AC3E}">
        <p14:creationId xmlns:p14="http://schemas.microsoft.com/office/powerpoint/2010/main" val="4135450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t>9</a:t>
            </a:fld>
            <a:endParaRPr lang="zh-CN" altLang="en-US"/>
          </a:p>
        </p:txBody>
      </p:sp>
    </p:spTree>
    <p:extLst>
      <p:ext uri="{BB962C8B-B14F-4D97-AF65-F5344CB8AC3E}">
        <p14:creationId xmlns:p14="http://schemas.microsoft.com/office/powerpoint/2010/main" val="258611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422030" y="1028700"/>
            <a:ext cx="8229600" cy="13716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zh-CN" altLang="en-US" smtClean="0"/>
              <a:t>单击此处编辑母版标题样式</a:t>
            </a:r>
            <a:endParaRPr kumimoji="0" lang="en-US"/>
          </a:p>
        </p:txBody>
      </p:sp>
      <p:sp>
        <p:nvSpPr>
          <p:cNvPr id="28" name="日期占位符 27"/>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17" name="页脚占位符 16"/>
          <p:cNvSpPr>
            <a:spLocks noGrp="1"/>
          </p:cNvSpPr>
          <p:nvPr>
            <p:ph type="ftr" sz="quarter" idx="11"/>
          </p:nvPr>
        </p:nvSpPr>
        <p:spPr/>
        <p:txBody>
          <a:bodyPr/>
          <a:lstStyle/>
          <a:p>
            <a:endParaRPr kumimoji="0" lang="en-US"/>
          </a:p>
        </p:txBody>
      </p:sp>
      <p:sp>
        <p:nvSpPr>
          <p:cNvPr id="29" name="灯片编号占位符 28"/>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
        <p:nvSpPr>
          <p:cNvPr id="9" name="副标题 8"/>
          <p:cNvSpPr>
            <a:spLocks noGrp="1"/>
          </p:cNvSpPr>
          <p:nvPr>
            <p:ph type="subTitle" idx="1"/>
          </p:nvPr>
        </p:nvSpPr>
        <p:spPr>
          <a:xfrm>
            <a:off x="1371600" y="2498774"/>
            <a:ext cx="6400800" cy="131445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019800" cy="4388644"/>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00200" y="457200"/>
            <a:ext cx="7086600" cy="13716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1600200" y="1880840"/>
            <a:ext cx="7086600" cy="1132284"/>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a:xfrm>
            <a:off x="7924800" y="4812507"/>
            <a:ext cx="762000" cy="273844"/>
          </a:xfrm>
        </p:spPr>
        <p:txBody>
          <a:bodyPr/>
          <a:lstStyle/>
          <a:p>
            <a:fld id="{69E29E33-B620-47F9-BB04-8846C2A5AFCC}" type="slidenum">
              <a:rPr kumimoji="0" lang="en-US" smtClean="0"/>
              <a:pPr eaLnBrk="1" latinLnBrk="0" hangingPunct="1"/>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8229600" cy="85725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1151335"/>
            <a:ext cx="4041775"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771651"/>
            <a:ext cx="4040188"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6" y="1771651"/>
            <a:ext cx="4041775"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8" name="页脚占位符 7"/>
          <p:cNvSpPr>
            <a:spLocks noGrp="1"/>
          </p:cNvSpPr>
          <p:nvPr>
            <p:ph type="ftr" sz="quarter" idx="11"/>
          </p:nvPr>
        </p:nvSpPr>
        <p:spPr/>
        <p:txBody>
          <a:bodyPr/>
          <a:lstStyle/>
          <a:p>
            <a:endParaRPr kumimoji="0" lang="en-US"/>
          </a:p>
        </p:txBody>
      </p:sp>
      <p:sp>
        <p:nvSpPr>
          <p:cNvPr id="9" name="灯片编号占位符 8"/>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4" name="页脚占位符 3"/>
          <p:cNvSpPr>
            <a:spLocks noGrp="1"/>
          </p:cNvSpPr>
          <p:nvPr>
            <p:ph type="ftr" sz="quarter" idx="11"/>
          </p:nvPr>
        </p:nvSpPr>
        <p:spPr/>
        <p:txBody>
          <a:bodyPr/>
          <a:lstStyle/>
          <a:p>
            <a:endParaRPr kumimoji="0" lang="en-US"/>
          </a:p>
        </p:txBody>
      </p:sp>
      <p:sp>
        <p:nvSpPr>
          <p:cNvPr id="5" name="灯片编号占位符 4"/>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3" name="页脚占位符 2"/>
          <p:cNvSpPr>
            <a:spLocks noGrp="1"/>
          </p:cNvSpPr>
          <p:nvPr>
            <p:ph type="ftr" sz="quarter" idx="11"/>
          </p:nvPr>
        </p:nvSpPr>
        <p:spPr/>
        <p:txBody>
          <a:bodyPr/>
          <a:lstStyle/>
          <a:p>
            <a:endParaRPr kumimoji="0" lang="en-US"/>
          </a:p>
        </p:txBody>
      </p:sp>
      <p:sp>
        <p:nvSpPr>
          <p:cNvPr id="4" name="灯片编号占位符 3"/>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57201" y="1143001"/>
            <a:ext cx="3008313" cy="3451622"/>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204788"/>
            <a:ext cx="5111750" cy="4389835"/>
          </a:xfrm>
        </p:spPr>
        <p:txBody>
          <a:bodyPr/>
          <a:lstStyle>
            <a:lvl1pPr>
              <a:defRPr sz="2600"/>
            </a:lvl1pPr>
            <a:lvl2pPr>
              <a:defRPr sz="2400"/>
            </a:lvl2pPr>
            <a:lvl3pPr>
              <a:defRPr sz="22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28800" y="457200"/>
            <a:ext cx="5486400" cy="391716"/>
          </a:xfrm>
        </p:spPr>
        <p:txBody>
          <a:bodyPr lIns="45720" rIns="45720" bIns="0" anchor="b">
            <a:sp3d prstMaterial="softEdge"/>
          </a:bodyPr>
          <a:lstStyle>
            <a:lvl1pPr algn="ctr">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1828800" y="1373981"/>
            <a:ext cx="5486400" cy="29718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4" name="文本占位符 3"/>
          <p:cNvSpPr>
            <a:spLocks noGrp="1"/>
          </p:cNvSpPr>
          <p:nvPr>
            <p:ph type="body" sz="half" idx="2"/>
          </p:nvPr>
        </p:nvSpPr>
        <p:spPr>
          <a:xfrm>
            <a:off x="1828800" y="875090"/>
            <a:ext cx="5486400" cy="397764"/>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5/11/2015</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200150"/>
            <a:ext cx="8229600" cy="353187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457200" y="4812507"/>
            <a:ext cx="2133600" cy="273844"/>
          </a:xfrm>
          <a:prstGeom prst="rect">
            <a:avLst/>
          </a:prstGeom>
        </p:spPr>
        <p:txBody>
          <a:bodyPr vert="horz" anchor="b"/>
          <a:lstStyle>
            <a:lvl1pPr algn="l" eaLnBrk="1" latinLnBrk="0" hangingPunct="1">
              <a:defRPr kumimoji="0" sz="1200">
                <a:solidFill>
                  <a:schemeClr val="tx1">
                    <a:shade val="50000"/>
                  </a:schemeClr>
                </a:solidFill>
              </a:defRPr>
            </a:lvl1pPr>
          </a:lstStyle>
          <a:p>
            <a:pPr eaLnBrk="1" latinLnBrk="0" hangingPunct="1"/>
            <a:fld id="{7CB97365-EBCA-4027-87D5-99FC1D4DF0BB}" type="datetimeFigureOut">
              <a:rPr lang="en-US" smtClean="0"/>
              <a:pPr eaLnBrk="1" latinLnBrk="0" hangingPunct="1"/>
              <a:t>5/11/2015</a:t>
            </a:fld>
            <a:endParaRPr lang="en-US">
              <a:solidFill>
                <a:schemeClr val="tx1">
                  <a:shade val="50000"/>
                </a:schemeClr>
              </a:solidFill>
            </a:endParaRPr>
          </a:p>
        </p:txBody>
      </p:sp>
      <p:sp>
        <p:nvSpPr>
          <p:cNvPr id="3" name="页脚占位符 2"/>
          <p:cNvSpPr>
            <a:spLocks noGrp="1"/>
          </p:cNvSpPr>
          <p:nvPr>
            <p:ph type="ftr" sz="quarter" idx="3"/>
          </p:nvPr>
        </p:nvSpPr>
        <p:spPr>
          <a:xfrm>
            <a:off x="3124200" y="4812507"/>
            <a:ext cx="2895600" cy="273844"/>
          </a:xfrm>
          <a:prstGeom prst="rect">
            <a:avLst/>
          </a:prstGeom>
        </p:spPr>
        <p:txBody>
          <a:bodyPr vert="horz" anchor="b"/>
          <a:lstStyle>
            <a:lvl1pPr algn="ctr" eaLnBrk="1" latinLnBrk="0" hangingPunct="1">
              <a:defRPr kumimoji="0" sz="1200">
                <a:solidFill>
                  <a:schemeClr val="tx1">
                    <a:shade val="50000"/>
                  </a:schemeClr>
                </a:solidFill>
              </a:defRPr>
            </a:lvl1pPr>
          </a:lstStyle>
          <a:p>
            <a:endParaRPr kumimoji="0" lang="en-US">
              <a:solidFill>
                <a:schemeClr val="tx1">
                  <a:shade val="50000"/>
                </a:schemeClr>
              </a:solidFill>
            </a:endParaRPr>
          </a:p>
        </p:txBody>
      </p:sp>
      <p:sp>
        <p:nvSpPr>
          <p:cNvPr id="23" name="灯片编号占位符 22"/>
          <p:cNvSpPr>
            <a:spLocks noGrp="1"/>
          </p:cNvSpPr>
          <p:nvPr>
            <p:ph type="sldNum" sz="quarter" idx="4"/>
          </p:nvPr>
        </p:nvSpPr>
        <p:spPr>
          <a:xfrm>
            <a:off x="7924800" y="4812507"/>
            <a:ext cx="762000" cy="273844"/>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69E29E33-B620-47F9-BB04-8846C2A5AFCC}" type="slidenum">
              <a:rPr kumimoji="0" lang="en-US" smtClean="0"/>
              <a:pPr eaLnBrk="1" latinLnBrk="0" hangingPunct="1"/>
              <a:t>‹#›</a:t>
            </a:fld>
            <a:endParaRPr kumimoji="0" lang="en-US" dirty="0">
              <a:solidFill>
                <a:schemeClr val="tx1">
                  <a:shade val="50000"/>
                </a:schemeClr>
              </a:solidFill>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1025624" y="2321684"/>
            <a:ext cx="5562600" cy="329321"/>
            <a:chOff x="3833936" y="3034517"/>
            <a:chExt cx="5562600" cy="329321"/>
          </a:xfrm>
        </p:grpSpPr>
        <p:sp>
          <p:nvSpPr>
            <p:cNvPr id="8" name="圆角矩形 7"/>
            <p:cNvSpPr/>
            <p:nvPr/>
          </p:nvSpPr>
          <p:spPr>
            <a:xfrm>
              <a:off x="5404349" y="3086898"/>
              <a:ext cx="2398485" cy="21696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 Box 2"/>
            <p:cNvSpPr txBox="1">
              <a:spLocks noChangeArrowheads="1"/>
            </p:cNvSpPr>
            <p:nvPr/>
          </p:nvSpPr>
          <p:spPr bwMode="auto">
            <a:xfrm>
              <a:off x="3833936" y="3034517"/>
              <a:ext cx="5562600" cy="32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itchFamily="34" charset="0"/>
                </a:defRPr>
              </a:lvl1pPr>
              <a:lvl2pPr marL="742950" indent="-285750" eaLnBrk="0" hangingPunct="0">
                <a:defRPr baseline="-25000">
                  <a:solidFill>
                    <a:schemeClr val="tx1"/>
                  </a:solidFill>
                  <a:latin typeface="Arial" pitchFamily="34" charset="0"/>
                </a:defRPr>
              </a:lvl2pPr>
              <a:lvl3pPr marL="1143000" indent="-228600" eaLnBrk="0" hangingPunct="0">
                <a:defRPr baseline="-25000">
                  <a:solidFill>
                    <a:schemeClr val="tx1"/>
                  </a:solidFill>
                  <a:latin typeface="Arial" pitchFamily="34" charset="0"/>
                </a:defRPr>
              </a:lvl3pPr>
              <a:lvl4pPr marL="1600200" indent="-228600" eaLnBrk="0" hangingPunct="0">
                <a:defRPr baseline="-25000">
                  <a:solidFill>
                    <a:schemeClr val="tx1"/>
                  </a:solidFill>
                  <a:latin typeface="Arial" pitchFamily="34" charset="0"/>
                </a:defRPr>
              </a:lvl4pPr>
              <a:lvl5pPr marL="2057400" indent="-228600" eaLnBrk="0" hangingPunct="0">
                <a:defRPr baseline="-25000">
                  <a:solidFill>
                    <a:schemeClr val="tx1"/>
                  </a:solidFill>
                  <a:latin typeface="Arial" pitchFamily="34" charset="0"/>
                </a:defRPr>
              </a:lvl5pPr>
              <a:lvl6pPr marL="2514600" indent="-228600" eaLnBrk="0" fontAlgn="base" hangingPunct="0">
                <a:spcBef>
                  <a:spcPct val="0"/>
                </a:spcBef>
                <a:spcAft>
                  <a:spcPct val="0"/>
                </a:spcAft>
                <a:buFont typeface="Arial" pitchFamily="34" charset="0"/>
                <a:defRPr baseline="-25000">
                  <a:solidFill>
                    <a:schemeClr val="tx1"/>
                  </a:solidFill>
                  <a:latin typeface="Arial" pitchFamily="34" charset="0"/>
                </a:defRPr>
              </a:lvl6pPr>
              <a:lvl7pPr marL="2971800" indent="-228600" eaLnBrk="0" fontAlgn="base" hangingPunct="0">
                <a:spcBef>
                  <a:spcPct val="0"/>
                </a:spcBef>
                <a:spcAft>
                  <a:spcPct val="0"/>
                </a:spcAft>
                <a:buFont typeface="Arial" pitchFamily="34" charset="0"/>
                <a:defRPr baseline="-25000">
                  <a:solidFill>
                    <a:schemeClr val="tx1"/>
                  </a:solidFill>
                  <a:latin typeface="Arial" pitchFamily="34" charset="0"/>
                </a:defRPr>
              </a:lvl7pPr>
              <a:lvl8pPr marL="3429000" indent="-228600" eaLnBrk="0" fontAlgn="base" hangingPunct="0">
                <a:spcBef>
                  <a:spcPct val="0"/>
                </a:spcBef>
                <a:spcAft>
                  <a:spcPct val="0"/>
                </a:spcAft>
                <a:buFont typeface="Arial" pitchFamily="34" charset="0"/>
                <a:defRPr baseline="-25000">
                  <a:solidFill>
                    <a:schemeClr val="tx1"/>
                  </a:solidFill>
                  <a:latin typeface="Arial" pitchFamily="34" charset="0"/>
                </a:defRPr>
              </a:lvl8pPr>
              <a:lvl9pPr marL="3886200" indent="-228600" eaLnBrk="0" fontAlgn="base" hangingPunct="0">
                <a:spcBef>
                  <a:spcPct val="0"/>
                </a:spcBef>
                <a:spcAft>
                  <a:spcPct val="0"/>
                </a:spcAft>
                <a:buFont typeface="Arial" pitchFamily="34" charset="0"/>
                <a:defRPr baseline="-25000">
                  <a:solidFill>
                    <a:schemeClr val="tx1"/>
                  </a:solidFill>
                  <a:latin typeface="Arial" pitchFamily="34" charset="0"/>
                </a:defRPr>
              </a:lvl9pPr>
            </a:lstStyle>
            <a:p>
              <a:pPr algn="ctr" eaLnBrk="1" hangingPunct="1">
                <a:lnSpc>
                  <a:spcPct val="110000"/>
                </a:lnSpc>
              </a:pPr>
              <a:r>
                <a:rPr lang="en-US" altLang="zh-CN" sz="1400" baseline="0" dirty="0" smtClean="0">
                  <a:solidFill>
                    <a:schemeClr val="accent1"/>
                  </a:solidFill>
                  <a:latin typeface="微软雅黑" panose="020B0503020204020204" pitchFamily="34" charset="-122"/>
                  <a:ea typeface="微软雅黑" panose="020B0503020204020204" pitchFamily="34" charset="-122"/>
                </a:rPr>
                <a:t>———</a:t>
              </a:r>
              <a:r>
                <a:rPr lang="en-US" altLang="zh-CN" sz="1400" baseline="0" dirty="0" smtClean="0">
                  <a:latin typeface="微软雅黑" panose="020B0503020204020204" pitchFamily="34" charset="-122"/>
                  <a:ea typeface="微软雅黑" panose="020B0503020204020204" pitchFamily="34" charset="-122"/>
                </a:rPr>
                <a:t> </a:t>
              </a:r>
              <a:r>
                <a:rPr lang="en-US" altLang="zh-CN" sz="1400" baseline="0" dirty="0" smtClean="0">
                  <a:solidFill>
                    <a:schemeClr val="bg1"/>
                  </a:solidFill>
                  <a:latin typeface="微软雅黑" panose="020B0503020204020204" pitchFamily="34" charset="-122"/>
                  <a:ea typeface="微软雅黑" panose="020B0503020204020204" pitchFamily="34" charset="-122"/>
                </a:rPr>
                <a:t> </a:t>
              </a:r>
              <a:r>
                <a:rPr lang="zh-CN" altLang="en-US" sz="1400" baseline="0" dirty="0" smtClean="0">
                  <a:solidFill>
                    <a:schemeClr val="accent2"/>
                  </a:solidFill>
                  <a:latin typeface="微软雅黑" panose="020B0503020204020204" pitchFamily="34" charset="-122"/>
                  <a:ea typeface="微软雅黑" panose="020B0503020204020204" pitchFamily="34" charset="-122"/>
                </a:rPr>
                <a:t>适合时尚达人等</a:t>
              </a:r>
              <a:r>
                <a:rPr lang="en-US" altLang="zh-CN" sz="1400" baseline="0" dirty="0">
                  <a:solidFill>
                    <a:schemeClr val="accent2"/>
                  </a:solidFill>
                  <a:latin typeface="微软雅黑" panose="020B0503020204020204" pitchFamily="34" charset="-122"/>
                  <a:ea typeface="微软雅黑" panose="020B0503020204020204" pitchFamily="34" charset="-122"/>
                </a:rPr>
                <a:t>PPT</a:t>
              </a:r>
              <a:r>
                <a:rPr lang="zh-CN" altLang="en-US" sz="1400" baseline="0" dirty="0">
                  <a:solidFill>
                    <a:schemeClr val="accent2"/>
                  </a:solidFill>
                  <a:latin typeface="微软雅黑" panose="020B0503020204020204" pitchFamily="34" charset="-122"/>
                  <a:ea typeface="微软雅黑" panose="020B0503020204020204" pitchFamily="34" charset="-122"/>
                </a:rPr>
                <a:t>幻灯</a:t>
              </a:r>
              <a:r>
                <a:rPr lang="zh-CN" altLang="en-US" sz="1400" baseline="0" dirty="0" smtClean="0">
                  <a:solidFill>
                    <a:schemeClr val="accent2"/>
                  </a:solidFill>
                  <a:latin typeface="微软雅黑" panose="020B0503020204020204" pitchFamily="34" charset="-122"/>
                  <a:ea typeface="微软雅黑" panose="020B0503020204020204" pitchFamily="34" charset="-122"/>
                </a:rPr>
                <a:t>演讲  </a:t>
              </a:r>
              <a:r>
                <a:rPr lang="en-US" altLang="zh-CN" sz="1400" baseline="0" dirty="0" smtClean="0">
                  <a:solidFill>
                    <a:schemeClr val="accent1"/>
                  </a:solidFill>
                  <a:latin typeface="微软雅黑" panose="020B0503020204020204" pitchFamily="34" charset="-122"/>
                  <a:ea typeface="微软雅黑" panose="020B0503020204020204" pitchFamily="34" charset="-122"/>
                </a:rPr>
                <a:t>———</a:t>
              </a:r>
              <a:endParaRPr lang="en-US" altLang="zh-CN" sz="1400" baseline="0" dirty="0">
                <a:solidFill>
                  <a:schemeClr val="accent1"/>
                </a:solidFill>
                <a:latin typeface="微软雅黑" panose="020B0503020204020204" pitchFamily="34" charset="-122"/>
                <a:ea typeface="微软雅黑" panose="020B0503020204020204" pitchFamily="34" charset="-122"/>
              </a:endParaRPr>
            </a:p>
          </p:txBody>
        </p:sp>
      </p:grpSp>
      <p:sp>
        <p:nvSpPr>
          <p:cNvPr id="10" name="标题 1"/>
          <p:cNvSpPr txBox="1">
            <a:spLocks/>
          </p:cNvSpPr>
          <p:nvPr/>
        </p:nvSpPr>
        <p:spPr>
          <a:xfrm>
            <a:off x="1508188" y="1707654"/>
            <a:ext cx="4647988" cy="576064"/>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微软雅黑" pitchFamily="34" charset="-122"/>
                <a:ea typeface="微软雅黑" pitchFamily="34" charset="-122"/>
                <a:cs typeface="+mj-cs"/>
              </a:defRPr>
            </a:lvl1pPr>
          </a:lstStyle>
          <a:p>
            <a:pPr algn="ctr"/>
            <a:r>
              <a:rPr lang="zh-CN" altLang="en-US" sz="3500" dirty="0" smtClean="0">
                <a:solidFill>
                  <a:schemeClr val="accent1"/>
                </a:solidFill>
              </a:rPr>
              <a:t>时尚购物女装</a:t>
            </a:r>
            <a:r>
              <a:rPr lang="en-US" altLang="zh-CN" sz="3500" dirty="0" smtClean="0">
                <a:solidFill>
                  <a:schemeClr val="accent1"/>
                </a:solidFill>
              </a:rPr>
              <a:t>PPT</a:t>
            </a:r>
            <a:r>
              <a:rPr lang="zh-CN" altLang="en-US" sz="3500" dirty="0" smtClean="0">
                <a:solidFill>
                  <a:schemeClr val="accent1"/>
                </a:solidFill>
              </a:rPr>
              <a:t>模板</a:t>
            </a:r>
            <a:endParaRPr lang="zh-CN" altLang="en-US" sz="3500" dirty="0">
              <a:solidFill>
                <a:schemeClr val="accent1"/>
              </a:solidFill>
            </a:endParaRPr>
          </a:p>
        </p:txBody>
      </p:sp>
    </p:spTree>
    <p:extLst>
      <p:ext uri="{BB962C8B-B14F-4D97-AF65-F5344CB8AC3E}">
        <p14:creationId xmlns:p14="http://schemas.microsoft.com/office/powerpoint/2010/main" val="2786411376"/>
      </p:ext>
    </p:extLst>
  </p:cSld>
  <p:clrMapOvr>
    <a:masterClrMapping/>
  </p:clrMapOvr>
  <mc:AlternateContent xmlns:mc="http://schemas.openxmlformats.org/markup-compatibility/2006" xmlns:p14="http://schemas.microsoft.com/office/powerpoint/2010/main">
    <mc:Choice Requires="p14">
      <p:transition spd="slow" p14:dur="4000" advClick="0" advTm="7000">
        <p14:vortex dir="r"/>
        <p:sndAc>
          <p:stSnd loop="1">
            <p:snd r:embed="rId3" name="er背景音乐.wav"/>
          </p:stSnd>
        </p:sndAc>
      </p:transition>
    </mc:Choice>
    <mc:Fallback xmlns="">
      <p:transition spd="slow" advClick="0" advTm="7000">
        <p:fade/>
        <p:sndAc>
          <p:stSnd loop="1">
            <p:snd r:embed="rId7" name="er背景音乐.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53580" y="1742411"/>
            <a:ext cx="4439862" cy="1343025"/>
            <a:chOff x="3118631" y="2583525"/>
            <a:chExt cx="5919816" cy="1790700"/>
          </a:xfrm>
        </p:grpSpPr>
        <p:sp>
          <p:nvSpPr>
            <p:cNvPr id="3" name="椭圆 2"/>
            <p:cNvSpPr/>
            <p:nvPr/>
          </p:nvSpPr>
          <p:spPr>
            <a:xfrm>
              <a:off x="3118631" y="2583525"/>
              <a:ext cx="1790700" cy="1790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871375" y="2583525"/>
              <a:ext cx="1790700" cy="17907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495003" y="2583525"/>
              <a:ext cx="1790700" cy="17907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247747" y="2583525"/>
              <a:ext cx="1790700" cy="17907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4"/>
            <p:cNvSpPr>
              <a:spLocks noEditPoints="1"/>
            </p:cNvSpPr>
            <p:nvPr/>
          </p:nvSpPr>
          <p:spPr bwMode="auto">
            <a:xfrm>
              <a:off x="3692273" y="3221086"/>
              <a:ext cx="514784" cy="491062"/>
            </a:xfrm>
            <a:custGeom>
              <a:avLst/>
              <a:gdLst>
                <a:gd name="T0" fmla="*/ 1302 w 1302"/>
                <a:gd name="T1" fmla="*/ 651 h 1241"/>
                <a:gd name="T2" fmla="*/ 1297 w 1302"/>
                <a:gd name="T3" fmla="*/ 675 h 1241"/>
                <a:gd name="T4" fmla="*/ 1285 w 1302"/>
                <a:gd name="T5" fmla="*/ 694 h 1241"/>
                <a:gd name="T6" fmla="*/ 1266 w 1302"/>
                <a:gd name="T7" fmla="*/ 708 h 1241"/>
                <a:gd name="T8" fmla="*/ 1241 w 1302"/>
                <a:gd name="T9" fmla="*/ 712 h 1241"/>
                <a:gd name="T10" fmla="*/ 1230 w 1302"/>
                <a:gd name="T11" fmla="*/ 711 h 1241"/>
                <a:gd name="T12" fmla="*/ 1209 w 1302"/>
                <a:gd name="T13" fmla="*/ 703 h 1241"/>
                <a:gd name="T14" fmla="*/ 1199 w 1302"/>
                <a:gd name="T15" fmla="*/ 695 h 1241"/>
                <a:gd name="T16" fmla="*/ 653 w 1302"/>
                <a:gd name="T17" fmla="*/ 149 h 1241"/>
                <a:gd name="T18" fmla="*/ 104 w 1302"/>
                <a:gd name="T19" fmla="*/ 694 h 1241"/>
                <a:gd name="T20" fmla="*/ 104 w 1302"/>
                <a:gd name="T21" fmla="*/ 694 h 1241"/>
                <a:gd name="T22" fmla="*/ 84 w 1302"/>
                <a:gd name="T23" fmla="*/ 708 h 1241"/>
                <a:gd name="T24" fmla="*/ 61 w 1302"/>
                <a:gd name="T25" fmla="*/ 712 h 1241"/>
                <a:gd name="T26" fmla="*/ 49 w 1302"/>
                <a:gd name="T27" fmla="*/ 711 h 1241"/>
                <a:gd name="T28" fmla="*/ 27 w 1302"/>
                <a:gd name="T29" fmla="*/ 701 h 1241"/>
                <a:gd name="T30" fmla="*/ 11 w 1302"/>
                <a:gd name="T31" fmla="*/ 686 h 1241"/>
                <a:gd name="T32" fmla="*/ 1 w 1302"/>
                <a:gd name="T33" fmla="*/ 663 h 1241"/>
                <a:gd name="T34" fmla="*/ 0 w 1302"/>
                <a:gd name="T35" fmla="*/ 651 h 1241"/>
                <a:gd name="T36" fmla="*/ 5 w 1302"/>
                <a:gd name="T37" fmla="*/ 627 h 1241"/>
                <a:gd name="T38" fmla="*/ 19 w 1302"/>
                <a:gd name="T39" fmla="*/ 607 h 1241"/>
                <a:gd name="T40" fmla="*/ 607 w 1302"/>
                <a:gd name="T41" fmla="*/ 18 h 1241"/>
                <a:gd name="T42" fmla="*/ 627 w 1302"/>
                <a:gd name="T43" fmla="*/ 5 h 1241"/>
                <a:gd name="T44" fmla="*/ 651 w 1302"/>
                <a:gd name="T45" fmla="*/ 0 h 1241"/>
                <a:gd name="T46" fmla="*/ 651 w 1302"/>
                <a:gd name="T47" fmla="*/ 0 h 1241"/>
                <a:gd name="T48" fmla="*/ 655 w 1302"/>
                <a:gd name="T49" fmla="*/ 0 h 1241"/>
                <a:gd name="T50" fmla="*/ 655 w 1302"/>
                <a:gd name="T51" fmla="*/ 0 h 1241"/>
                <a:gd name="T52" fmla="*/ 658 w 1302"/>
                <a:gd name="T53" fmla="*/ 0 h 1241"/>
                <a:gd name="T54" fmla="*/ 658 w 1302"/>
                <a:gd name="T55" fmla="*/ 0 h 1241"/>
                <a:gd name="T56" fmla="*/ 679 w 1302"/>
                <a:gd name="T57" fmla="*/ 6 h 1241"/>
                <a:gd name="T58" fmla="*/ 696 w 1302"/>
                <a:gd name="T59" fmla="*/ 20 h 1241"/>
                <a:gd name="T60" fmla="*/ 936 w 1302"/>
                <a:gd name="T61" fmla="*/ 260 h 1241"/>
                <a:gd name="T62" fmla="*/ 936 w 1302"/>
                <a:gd name="T63" fmla="*/ 203 h 1241"/>
                <a:gd name="T64" fmla="*/ 941 w 1302"/>
                <a:gd name="T65" fmla="*/ 180 h 1241"/>
                <a:gd name="T66" fmla="*/ 955 w 1302"/>
                <a:gd name="T67" fmla="*/ 160 h 1241"/>
                <a:gd name="T68" fmla="*/ 973 w 1302"/>
                <a:gd name="T69" fmla="*/ 147 h 1241"/>
                <a:gd name="T70" fmla="*/ 997 w 1302"/>
                <a:gd name="T71" fmla="*/ 142 h 1241"/>
                <a:gd name="T72" fmla="*/ 1010 w 1302"/>
                <a:gd name="T73" fmla="*/ 143 h 1241"/>
                <a:gd name="T74" fmla="*/ 1032 w 1302"/>
                <a:gd name="T75" fmla="*/ 153 h 1241"/>
                <a:gd name="T76" fmla="*/ 1048 w 1302"/>
                <a:gd name="T77" fmla="*/ 169 h 1241"/>
                <a:gd name="T78" fmla="*/ 1057 w 1302"/>
                <a:gd name="T79" fmla="*/ 191 h 1241"/>
                <a:gd name="T80" fmla="*/ 1059 w 1302"/>
                <a:gd name="T81" fmla="*/ 382 h 1241"/>
                <a:gd name="T82" fmla="*/ 1286 w 1302"/>
                <a:gd name="T83" fmla="*/ 610 h 1241"/>
                <a:gd name="T84" fmla="*/ 1292 w 1302"/>
                <a:gd name="T85" fmla="*/ 618 h 1241"/>
                <a:gd name="T86" fmla="*/ 1301 w 1302"/>
                <a:gd name="T87" fmla="*/ 639 h 1241"/>
                <a:gd name="T88" fmla="*/ 1180 w 1302"/>
                <a:gd name="T89" fmla="*/ 753 h 1241"/>
                <a:gd name="T90" fmla="*/ 1180 w 1302"/>
                <a:gd name="T91" fmla="*/ 1017 h 1241"/>
                <a:gd name="T92" fmla="*/ 1180 w 1302"/>
                <a:gd name="T93" fmla="*/ 1180 h 1241"/>
                <a:gd name="T94" fmla="*/ 1176 w 1302"/>
                <a:gd name="T95" fmla="*/ 1205 h 1241"/>
                <a:gd name="T96" fmla="*/ 1163 w 1302"/>
                <a:gd name="T97" fmla="*/ 1223 h 1241"/>
                <a:gd name="T98" fmla="*/ 1143 w 1302"/>
                <a:gd name="T99" fmla="*/ 1236 h 1241"/>
                <a:gd name="T100" fmla="*/ 1120 w 1302"/>
                <a:gd name="T101" fmla="*/ 1241 h 1241"/>
                <a:gd name="T102" fmla="*/ 997 w 1302"/>
                <a:gd name="T103" fmla="*/ 753 h 1241"/>
                <a:gd name="T104" fmla="*/ 753 w 1302"/>
                <a:gd name="T105" fmla="*/ 1241 h 1241"/>
                <a:gd name="T106" fmla="*/ 183 w 1302"/>
                <a:gd name="T107" fmla="*/ 1241 h 1241"/>
                <a:gd name="T108" fmla="*/ 160 w 1302"/>
                <a:gd name="T109" fmla="*/ 1236 h 1241"/>
                <a:gd name="T110" fmla="*/ 141 w 1302"/>
                <a:gd name="T111" fmla="*/ 1223 h 1241"/>
                <a:gd name="T112" fmla="*/ 127 w 1302"/>
                <a:gd name="T113" fmla="*/ 1205 h 1241"/>
                <a:gd name="T114" fmla="*/ 122 w 1302"/>
                <a:gd name="T115" fmla="*/ 1180 h 1241"/>
                <a:gd name="T116" fmla="*/ 122 w 1302"/>
                <a:gd name="T117" fmla="*/ 936 h 1241"/>
                <a:gd name="T118" fmla="*/ 651 w 1302"/>
                <a:gd name="T119" fmla="*/ 224 h 1241"/>
                <a:gd name="T120" fmla="*/ 549 w 1302"/>
                <a:gd name="T121" fmla="*/ 753 h 1241"/>
                <a:gd name="T122" fmla="*/ 306 w 1302"/>
                <a:gd name="T123" fmla="*/ 998 h 1241"/>
                <a:gd name="T124" fmla="*/ 549 w 1302"/>
                <a:gd name="T125" fmla="*/ 753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2" h="1241">
                  <a:moveTo>
                    <a:pt x="1302" y="651"/>
                  </a:moveTo>
                  <a:lnTo>
                    <a:pt x="1302" y="651"/>
                  </a:lnTo>
                  <a:lnTo>
                    <a:pt x="1301" y="663"/>
                  </a:lnTo>
                  <a:lnTo>
                    <a:pt x="1297" y="675"/>
                  </a:lnTo>
                  <a:lnTo>
                    <a:pt x="1292" y="686"/>
                  </a:lnTo>
                  <a:lnTo>
                    <a:pt x="1285" y="694"/>
                  </a:lnTo>
                  <a:lnTo>
                    <a:pt x="1275" y="701"/>
                  </a:lnTo>
                  <a:lnTo>
                    <a:pt x="1266" y="708"/>
                  </a:lnTo>
                  <a:lnTo>
                    <a:pt x="1253" y="711"/>
                  </a:lnTo>
                  <a:lnTo>
                    <a:pt x="1241" y="712"/>
                  </a:lnTo>
                  <a:lnTo>
                    <a:pt x="1241" y="712"/>
                  </a:lnTo>
                  <a:lnTo>
                    <a:pt x="1230" y="711"/>
                  </a:lnTo>
                  <a:lnTo>
                    <a:pt x="1219" y="708"/>
                  </a:lnTo>
                  <a:lnTo>
                    <a:pt x="1209" y="703"/>
                  </a:lnTo>
                  <a:lnTo>
                    <a:pt x="1199" y="695"/>
                  </a:lnTo>
                  <a:lnTo>
                    <a:pt x="1199" y="695"/>
                  </a:lnTo>
                  <a:lnTo>
                    <a:pt x="653" y="149"/>
                  </a:lnTo>
                  <a:lnTo>
                    <a:pt x="653" y="149"/>
                  </a:lnTo>
                  <a:lnTo>
                    <a:pt x="651" y="147"/>
                  </a:lnTo>
                  <a:lnTo>
                    <a:pt x="104" y="694"/>
                  </a:lnTo>
                  <a:lnTo>
                    <a:pt x="104" y="694"/>
                  </a:lnTo>
                  <a:lnTo>
                    <a:pt x="104" y="694"/>
                  </a:lnTo>
                  <a:lnTo>
                    <a:pt x="95" y="701"/>
                  </a:lnTo>
                  <a:lnTo>
                    <a:pt x="84" y="708"/>
                  </a:lnTo>
                  <a:lnTo>
                    <a:pt x="73" y="711"/>
                  </a:lnTo>
                  <a:lnTo>
                    <a:pt x="61" y="712"/>
                  </a:lnTo>
                  <a:lnTo>
                    <a:pt x="61" y="712"/>
                  </a:lnTo>
                  <a:lnTo>
                    <a:pt x="49" y="711"/>
                  </a:lnTo>
                  <a:lnTo>
                    <a:pt x="38" y="708"/>
                  </a:lnTo>
                  <a:lnTo>
                    <a:pt x="27" y="701"/>
                  </a:lnTo>
                  <a:lnTo>
                    <a:pt x="18" y="694"/>
                  </a:lnTo>
                  <a:lnTo>
                    <a:pt x="11" y="686"/>
                  </a:lnTo>
                  <a:lnTo>
                    <a:pt x="5" y="675"/>
                  </a:lnTo>
                  <a:lnTo>
                    <a:pt x="1" y="663"/>
                  </a:lnTo>
                  <a:lnTo>
                    <a:pt x="0" y="651"/>
                  </a:lnTo>
                  <a:lnTo>
                    <a:pt x="0" y="651"/>
                  </a:lnTo>
                  <a:lnTo>
                    <a:pt x="1" y="639"/>
                  </a:lnTo>
                  <a:lnTo>
                    <a:pt x="5" y="627"/>
                  </a:lnTo>
                  <a:lnTo>
                    <a:pt x="11" y="616"/>
                  </a:lnTo>
                  <a:lnTo>
                    <a:pt x="19" y="607"/>
                  </a:lnTo>
                  <a:lnTo>
                    <a:pt x="607" y="18"/>
                  </a:lnTo>
                  <a:lnTo>
                    <a:pt x="607" y="18"/>
                  </a:lnTo>
                  <a:lnTo>
                    <a:pt x="617" y="11"/>
                  </a:lnTo>
                  <a:lnTo>
                    <a:pt x="627" y="5"/>
                  </a:lnTo>
                  <a:lnTo>
                    <a:pt x="639" y="1"/>
                  </a:lnTo>
                  <a:lnTo>
                    <a:pt x="651" y="0"/>
                  </a:lnTo>
                  <a:lnTo>
                    <a:pt x="651" y="0"/>
                  </a:lnTo>
                  <a:lnTo>
                    <a:pt x="651" y="0"/>
                  </a:lnTo>
                  <a:lnTo>
                    <a:pt x="655" y="0"/>
                  </a:lnTo>
                  <a:lnTo>
                    <a:pt x="655" y="0"/>
                  </a:lnTo>
                  <a:lnTo>
                    <a:pt x="655" y="0"/>
                  </a:lnTo>
                  <a:lnTo>
                    <a:pt x="655" y="0"/>
                  </a:lnTo>
                  <a:lnTo>
                    <a:pt x="658" y="0"/>
                  </a:lnTo>
                  <a:lnTo>
                    <a:pt x="658" y="0"/>
                  </a:lnTo>
                  <a:lnTo>
                    <a:pt x="658" y="0"/>
                  </a:lnTo>
                  <a:lnTo>
                    <a:pt x="658" y="0"/>
                  </a:lnTo>
                  <a:lnTo>
                    <a:pt x="669" y="2"/>
                  </a:lnTo>
                  <a:lnTo>
                    <a:pt x="679" y="6"/>
                  </a:lnTo>
                  <a:lnTo>
                    <a:pt x="688" y="12"/>
                  </a:lnTo>
                  <a:lnTo>
                    <a:pt x="696" y="20"/>
                  </a:lnTo>
                  <a:lnTo>
                    <a:pt x="696" y="20"/>
                  </a:lnTo>
                  <a:lnTo>
                    <a:pt x="936" y="260"/>
                  </a:lnTo>
                  <a:lnTo>
                    <a:pt x="936" y="203"/>
                  </a:lnTo>
                  <a:lnTo>
                    <a:pt x="936" y="203"/>
                  </a:lnTo>
                  <a:lnTo>
                    <a:pt x="937" y="191"/>
                  </a:lnTo>
                  <a:lnTo>
                    <a:pt x="941" y="180"/>
                  </a:lnTo>
                  <a:lnTo>
                    <a:pt x="946" y="169"/>
                  </a:lnTo>
                  <a:lnTo>
                    <a:pt x="955" y="160"/>
                  </a:lnTo>
                  <a:lnTo>
                    <a:pt x="963" y="153"/>
                  </a:lnTo>
                  <a:lnTo>
                    <a:pt x="973" y="147"/>
                  </a:lnTo>
                  <a:lnTo>
                    <a:pt x="985" y="143"/>
                  </a:lnTo>
                  <a:lnTo>
                    <a:pt x="997" y="142"/>
                  </a:lnTo>
                  <a:lnTo>
                    <a:pt x="997" y="142"/>
                  </a:lnTo>
                  <a:lnTo>
                    <a:pt x="1010" y="143"/>
                  </a:lnTo>
                  <a:lnTo>
                    <a:pt x="1021" y="147"/>
                  </a:lnTo>
                  <a:lnTo>
                    <a:pt x="1032" y="153"/>
                  </a:lnTo>
                  <a:lnTo>
                    <a:pt x="1040" y="160"/>
                  </a:lnTo>
                  <a:lnTo>
                    <a:pt x="1048" y="169"/>
                  </a:lnTo>
                  <a:lnTo>
                    <a:pt x="1054" y="180"/>
                  </a:lnTo>
                  <a:lnTo>
                    <a:pt x="1057" y="191"/>
                  </a:lnTo>
                  <a:lnTo>
                    <a:pt x="1059" y="203"/>
                  </a:lnTo>
                  <a:lnTo>
                    <a:pt x="1059" y="382"/>
                  </a:lnTo>
                  <a:lnTo>
                    <a:pt x="1286" y="610"/>
                  </a:lnTo>
                  <a:lnTo>
                    <a:pt x="1286" y="610"/>
                  </a:lnTo>
                  <a:lnTo>
                    <a:pt x="1286" y="610"/>
                  </a:lnTo>
                  <a:lnTo>
                    <a:pt x="1292" y="618"/>
                  </a:lnTo>
                  <a:lnTo>
                    <a:pt x="1299" y="628"/>
                  </a:lnTo>
                  <a:lnTo>
                    <a:pt x="1301" y="639"/>
                  </a:lnTo>
                  <a:lnTo>
                    <a:pt x="1302" y="651"/>
                  </a:lnTo>
                  <a:close/>
                  <a:moveTo>
                    <a:pt x="1180" y="753"/>
                  </a:moveTo>
                  <a:lnTo>
                    <a:pt x="1180" y="936"/>
                  </a:lnTo>
                  <a:lnTo>
                    <a:pt x="1180" y="1017"/>
                  </a:lnTo>
                  <a:lnTo>
                    <a:pt x="1180" y="1180"/>
                  </a:lnTo>
                  <a:lnTo>
                    <a:pt x="1180" y="1180"/>
                  </a:lnTo>
                  <a:lnTo>
                    <a:pt x="1179" y="1192"/>
                  </a:lnTo>
                  <a:lnTo>
                    <a:pt x="1176" y="1205"/>
                  </a:lnTo>
                  <a:lnTo>
                    <a:pt x="1170" y="1214"/>
                  </a:lnTo>
                  <a:lnTo>
                    <a:pt x="1163" y="1223"/>
                  </a:lnTo>
                  <a:lnTo>
                    <a:pt x="1153" y="1230"/>
                  </a:lnTo>
                  <a:lnTo>
                    <a:pt x="1143" y="1236"/>
                  </a:lnTo>
                  <a:lnTo>
                    <a:pt x="1132" y="1240"/>
                  </a:lnTo>
                  <a:lnTo>
                    <a:pt x="1120" y="1241"/>
                  </a:lnTo>
                  <a:lnTo>
                    <a:pt x="997" y="1241"/>
                  </a:lnTo>
                  <a:lnTo>
                    <a:pt x="997" y="753"/>
                  </a:lnTo>
                  <a:lnTo>
                    <a:pt x="753" y="753"/>
                  </a:lnTo>
                  <a:lnTo>
                    <a:pt x="753" y="1241"/>
                  </a:lnTo>
                  <a:lnTo>
                    <a:pt x="183" y="1241"/>
                  </a:lnTo>
                  <a:lnTo>
                    <a:pt x="183" y="1241"/>
                  </a:lnTo>
                  <a:lnTo>
                    <a:pt x="171" y="1240"/>
                  </a:lnTo>
                  <a:lnTo>
                    <a:pt x="160" y="1236"/>
                  </a:lnTo>
                  <a:lnTo>
                    <a:pt x="149" y="1230"/>
                  </a:lnTo>
                  <a:lnTo>
                    <a:pt x="141" y="1223"/>
                  </a:lnTo>
                  <a:lnTo>
                    <a:pt x="133" y="1214"/>
                  </a:lnTo>
                  <a:lnTo>
                    <a:pt x="127" y="1205"/>
                  </a:lnTo>
                  <a:lnTo>
                    <a:pt x="123" y="1192"/>
                  </a:lnTo>
                  <a:lnTo>
                    <a:pt x="122" y="1180"/>
                  </a:lnTo>
                  <a:lnTo>
                    <a:pt x="122" y="1017"/>
                  </a:lnTo>
                  <a:lnTo>
                    <a:pt x="122" y="936"/>
                  </a:lnTo>
                  <a:lnTo>
                    <a:pt x="122" y="753"/>
                  </a:lnTo>
                  <a:lnTo>
                    <a:pt x="651" y="224"/>
                  </a:lnTo>
                  <a:lnTo>
                    <a:pt x="1180" y="753"/>
                  </a:lnTo>
                  <a:close/>
                  <a:moveTo>
                    <a:pt x="549" y="753"/>
                  </a:moveTo>
                  <a:lnTo>
                    <a:pt x="306" y="753"/>
                  </a:lnTo>
                  <a:lnTo>
                    <a:pt x="306" y="998"/>
                  </a:lnTo>
                  <a:lnTo>
                    <a:pt x="549" y="998"/>
                  </a:lnTo>
                  <a:lnTo>
                    <a:pt x="549" y="75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8"/>
            <p:cNvSpPr>
              <a:spLocks noEditPoints="1"/>
            </p:cNvSpPr>
            <p:nvPr/>
          </p:nvSpPr>
          <p:spPr bwMode="auto">
            <a:xfrm>
              <a:off x="6509729" y="3245602"/>
              <a:ext cx="513992" cy="466546"/>
            </a:xfrm>
            <a:custGeom>
              <a:avLst/>
              <a:gdLst>
                <a:gd name="T0" fmla="*/ 1138 w 1301"/>
                <a:gd name="T1" fmla="*/ 691 h 1180"/>
                <a:gd name="T2" fmla="*/ 1241 w 1301"/>
                <a:gd name="T3" fmla="*/ 304 h 1180"/>
                <a:gd name="T4" fmla="*/ 1274 w 1301"/>
                <a:gd name="T5" fmla="*/ 315 h 1180"/>
                <a:gd name="T6" fmla="*/ 1297 w 1301"/>
                <a:gd name="T7" fmla="*/ 342 h 1180"/>
                <a:gd name="T8" fmla="*/ 1301 w 1301"/>
                <a:gd name="T9" fmla="*/ 752 h 1180"/>
                <a:gd name="T10" fmla="*/ 1301 w 1301"/>
                <a:gd name="T11" fmla="*/ 1118 h 1180"/>
                <a:gd name="T12" fmla="*/ 1291 w 1301"/>
                <a:gd name="T13" fmla="*/ 1153 h 1180"/>
                <a:gd name="T14" fmla="*/ 1264 w 1301"/>
                <a:gd name="T15" fmla="*/ 1175 h 1180"/>
                <a:gd name="T16" fmla="*/ 223 w 1301"/>
                <a:gd name="T17" fmla="*/ 1180 h 1180"/>
                <a:gd name="T18" fmla="*/ 223 w 1301"/>
                <a:gd name="T19" fmla="*/ 304 h 1180"/>
                <a:gd name="T20" fmla="*/ 346 w 1301"/>
                <a:gd name="T21" fmla="*/ 289 h 1180"/>
                <a:gd name="T22" fmla="*/ 351 w 1301"/>
                <a:gd name="T23" fmla="*/ 243 h 1180"/>
                <a:gd name="T24" fmla="*/ 363 w 1301"/>
                <a:gd name="T25" fmla="*/ 200 h 1180"/>
                <a:gd name="T26" fmla="*/ 398 w 1301"/>
                <a:gd name="T27" fmla="*/ 134 h 1180"/>
                <a:gd name="T28" fmla="*/ 456 w 1301"/>
                <a:gd name="T29" fmla="*/ 69 h 1180"/>
                <a:gd name="T30" fmla="*/ 531 w 1301"/>
                <a:gd name="T31" fmla="*/ 24 h 1180"/>
                <a:gd name="T32" fmla="*/ 574 w 1301"/>
                <a:gd name="T33" fmla="*/ 9 h 1180"/>
                <a:gd name="T34" fmla="*/ 619 w 1301"/>
                <a:gd name="T35" fmla="*/ 1 h 1180"/>
                <a:gd name="T36" fmla="*/ 651 w 1301"/>
                <a:gd name="T37" fmla="*/ 0 h 1180"/>
                <a:gd name="T38" fmla="*/ 697 w 1301"/>
                <a:gd name="T39" fmla="*/ 3 h 1180"/>
                <a:gd name="T40" fmla="*/ 742 w 1301"/>
                <a:gd name="T41" fmla="*/ 13 h 1180"/>
                <a:gd name="T42" fmla="*/ 795 w 1301"/>
                <a:gd name="T43" fmla="*/ 36 h 1180"/>
                <a:gd name="T44" fmla="*/ 866 w 1301"/>
                <a:gd name="T45" fmla="*/ 89 h 1180"/>
                <a:gd name="T46" fmla="*/ 919 w 1301"/>
                <a:gd name="T47" fmla="*/ 159 h 1180"/>
                <a:gd name="T48" fmla="*/ 942 w 1301"/>
                <a:gd name="T49" fmla="*/ 214 h 1180"/>
                <a:gd name="T50" fmla="*/ 952 w 1301"/>
                <a:gd name="T51" fmla="*/ 258 h 1180"/>
                <a:gd name="T52" fmla="*/ 956 w 1301"/>
                <a:gd name="T53" fmla="*/ 304 h 1180"/>
                <a:gd name="T54" fmla="*/ 1078 w 1301"/>
                <a:gd name="T55" fmla="*/ 1180 h 1180"/>
                <a:gd name="T56" fmla="*/ 651 w 1301"/>
                <a:gd name="T57" fmla="*/ 122 h 1180"/>
                <a:gd name="T58" fmla="*/ 596 w 1301"/>
                <a:gd name="T59" fmla="*/ 129 h 1180"/>
                <a:gd name="T60" fmla="*/ 548 w 1301"/>
                <a:gd name="T61" fmla="*/ 153 h 1180"/>
                <a:gd name="T62" fmla="*/ 509 w 1301"/>
                <a:gd name="T63" fmla="*/ 188 h 1180"/>
                <a:gd name="T64" fmla="*/ 482 w 1301"/>
                <a:gd name="T65" fmla="*/ 233 h 1180"/>
                <a:gd name="T66" fmla="*/ 469 w 1301"/>
                <a:gd name="T67" fmla="*/ 286 h 1180"/>
                <a:gd name="T68" fmla="*/ 833 w 1301"/>
                <a:gd name="T69" fmla="*/ 304 h 1180"/>
                <a:gd name="T70" fmla="*/ 825 w 1301"/>
                <a:gd name="T71" fmla="*/ 251 h 1180"/>
                <a:gd name="T72" fmla="*/ 803 w 1301"/>
                <a:gd name="T73" fmla="*/ 203 h 1180"/>
                <a:gd name="T74" fmla="*/ 767 w 1301"/>
                <a:gd name="T75" fmla="*/ 164 h 1180"/>
                <a:gd name="T76" fmla="*/ 722 w 1301"/>
                <a:gd name="T77" fmla="*/ 135 h 1180"/>
                <a:gd name="T78" fmla="*/ 669 w 1301"/>
                <a:gd name="T79" fmla="*/ 122 h 1180"/>
                <a:gd name="T80" fmla="*/ 0 w 1301"/>
                <a:gd name="T81" fmla="*/ 996 h 1180"/>
                <a:gd name="T82" fmla="*/ 0 w 1301"/>
                <a:gd name="T83" fmla="*/ 366 h 1180"/>
                <a:gd name="T84" fmla="*/ 10 w 1301"/>
                <a:gd name="T85" fmla="*/ 331 h 1180"/>
                <a:gd name="T86" fmla="*/ 36 w 1301"/>
                <a:gd name="T87" fmla="*/ 309 h 1180"/>
                <a:gd name="T88" fmla="*/ 163 w 1301"/>
                <a:gd name="T89" fmla="*/ 304 h 1180"/>
                <a:gd name="T90" fmla="*/ 163 w 1301"/>
                <a:gd name="T91" fmla="*/ 1180 h 1180"/>
                <a:gd name="T92" fmla="*/ 47 w 1301"/>
                <a:gd name="T93" fmla="*/ 1178 h 1180"/>
                <a:gd name="T94" fmla="*/ 17 w 1301"/>
                <a:gd name="T95" fmla="*/ 1161 h 1180"/>
                <a:gd name="T96" fmla="*/ 1 w 1301"/>
                <a:gd name="T97" fmla="*/ 1131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1" h="1180">
                  <a:moveTo>
                    <a:pt x="1241" y="1180"/>
                  </a:moveTo>
                  <a:lnTo>
                    <a:pt x="1138" y="1180"/>
                  </a:lnTo>
                  <a:lnTo>
                    <a:pt x="1138" y="691"/>
                  </a:lnTo>
                  <a:lnTo>
                    <a:pt x="1138" y="304"/>
                  </a:lnTo>
                  <a:lnTo>
                    <a:pt x="1241" y="304"/>
                  </a:lnTo>
                  <a:lnTo>
                    <a:pt x="1241" y="304"/>
                  </a:lnTo>
                  <a:lnTo>
                    <a:pt x="1253" y="306"/>
                  </a:lnTo>
                  <a:lnTo>
                    <a:pt x="1264" y="309"/>
                  </a:lnTo>
                  <a:lnTo>
                    <a:pt x="1274" y="315"/>
                  </a:lnTo>
                  <a:lnTo>
                    <a:pt x="1284" y="323"/>
                  </a:lnTo>
                  <a:lnTo>
                    <a:pt x="1291" y="331"/>
                  </a:lnTo>
                  <a:lnTo>
                    <a:pt x="1297" y="342"/>
                  </a:lnTo>
                  <a:lnTo>
                    <a:pt x="1300" y="353"/>
                  </a:lnTo>
                  <a:lnTo>
                    <a:pt x="1301" y="366"/>
                  </a:lnTo>
                  <a:lnTo>
                    <a:pt x="1301" y="752"/>
                  </a:lnTo>
                  <a:lnTo>
                    <a:pt x="1301" y="996"/>
                  </a:lnTo>
                  <a:lnTo>
                    <a:pt x="1301" y="1118"/>
                  </a:lnTo>
                  <a:lnTo>
                    <a:pt x="1301" y="1118"/>
                  </a:lnTo>
                  <a:lnTo>
                    <a:pt x="1300" y="1131"/>
                  </a:lnTo>
                  <a:lnTo>
                    <a:pt x="1297" y="1143"/>
                  </a:lnTo>
                  <a:lnTo>
                    <a:pt x="1291" y="1153"/>
                  </a:lnTo>
                  <a:lnTo>
                    <a:pt x="1284" y="1161"/>
                  </a:lnTo>
                  <a:lnTo>
                    <a:pt x="1274" y="1170"/>
                  </a:lnTo>
                  <a:lnTo>
                    <a:pt x="1264" y="1175"/>
                  </a:lnTo>
                  <a:lnTo>
                    <a:pt x="1253" y="1178"/>
                  </a:lnTo>
                  <a:lnTo>
                    <a:pt x="1241" y="1180"/>
                  </a:lnTo>
                  <a:close/>
                  <a:moveTo>
                    <a:pt x="223" y="1180"/>
                  </a:moveTo>
                  <a:lnTo>
                    <a:pt x="223" y="691"/>
                  </a:lnTo>
                  <a:lnTo>
                    <a:pt x="223" y="672"/>
                  </a:lnTo>
                  <a:lnTo>
                    <a:pt x="223" y="304"/>
                  </a:lnTo>
                  <a:lnTo>
                    <a:pt x="345" y="304"/>
                  </a:lnTo>
                  <a:lnTo>
                    <a:pt x="345" y="304"/>
                  </a:lnTo>
                  <a:lnTo>
                    <a:pt x="346" y="289"/>
                  </a:lnTo>
                  <a:lnTo>
                    <a:pt x="347" y="274"/>
                  </a:lnTo>
                  <a:lnTo>
                    <a:pt x="349" y="258"/>
                  </a:lnTo>
                  <a:lnTo>
                    <a:pt x="351" y="243"/>
                  </a:lnTo>
                  <a:lnTo>
                    <a:pt x="355" y="229"/>
                  </a:lnTo>
                  <a:lnTo>
                    <a:pt x="358" y="214"/>
                  </a:lnTo>
                  <a:lnTo>
                    <a:pt x="363" y="200"/>
                  </a:lnTo>
                  <a:lnTo>
                    <a:pt x="369" y="186"/>
                  </a:lnTo>
                  <a:lnTo>
                    <a:pt x="382" y="159"/>
                  </a:lnTo>
                  <a:lnTo>
                    <a:pt x="398" y="134"/>
                  </a:lnTo>
                  <a:lnTo>
                    <a:pt x="415" y="111"/>
                  </a:lnTo>
                  <a:lnTo>
                    <a:pt x="434" y="89"/>
                  </a:lnTo>
                  <a:lnTo>
                    <a:pt x="456" y="69"/>
                  </a:lnTo>
                  <a:lnTo>
                    <a:pt x="480" y="52"/>
                  </a:lnTo>
                  <a:lnTo>
                    <a:pt x="505" y="36"/>
                  </a:lnTo>
                  <a:lnTo>
                    <a:pt x="531" y="24"/>
                  </a:lnTo>
                  <a:lnTo>
                    <a:pt x="546" y="18"/>
                  </a:lnTo>
                  <a:lnTo>
                    <a:pt x="559" y="13"/>
                  </a:lnTo>
                  <a:lnTo>
                    <a:pt x="574" y="9"/>
                  </a:lnTo>
                  <a:lnTo>
                    <a:pt x="589" y="6"/>
                  </a:lnTo>
                  <a:lnTo>
                    <a:pt x="604" y="3"/>
                  </a:lnTo>
                  <a:lnTo>
                    <a:pt x="619" y="1"/>
                  </a:lnTo>
                  <a:lnTo>
                    <a:pt x="635" y="0"/>
                  </a:lnTo>
                  <a:lnTo>
                    <a:pt x="651" y="0"/>
                  </a:lnTo>
                  <a:lnTo>
                    <a:pt x="651" y="0"/>
                  </a:lnTo>
                  <a:lnTo>
                    <a:pt x="666" y="0"/>
                  </a:lnTo>
                  <a:lnTo>
                    <a:pt x="682" y="1"/>
                  </a:lnTo>
                  <a:lnTo>
                    <a:pt x="697" y="3"/>
                  </a:lnTo>
                  <a:lnTo>
                    <a:pt x="712" y="6"/>
                  </a:lnTo>
                  <a:lnTo>
                    <a:pt x="727" y="9"/>
                  </a:lnTo>
                  <a:lnTo>
                    <a:pt x="742" y="13"/>
                  </a:lnTo>
                  <a:lnTo>
                    <a:pt x="755" y="18"/>
                  </a:lnTo>
                  <a:lnTo>
                    <a:pt x="770" y="24"/>
                  </a:lnTo>
                  <a:lnTo>
                    <a:pt x="795" y="36"/>
                  </a:lnTo>
                  <a:lnTo>
                    <a:pt x="821" y="52"/>
                  </a:lnTo>
                  <a:lnTo>
                    <a:pt x="844" y="69"/>
                  </a:lnTo>
                  <a:lnTo>
                    <a:pt x="866" y="89"/>
                  </a:lnTo>
                  <a:lnTo>
                    <a:pt x="886" y="111"/>
                  </a:lnTo>
                  <a:lnTo>
                    <a:pt x="903" y="134"/>
                  </a:lnTo>
                  <a:lnTo>
                    <a:pt x="919" y="159"/>
                  </a:lnTo>
                  <a:lnTo>
                    <a:pt x="931" y="186"/>
                  </a:lnTo>
                  <a:lnTo>
                    <a:pt x="937" y="200"/>
                  </a:lnTo>
                  <a:lnTo>
                    <a:pt x="942" y="214"/>
                  </a:lnTo>
                  <a:lnTo>
                    <a:pt x="946" y="229"/>
                  </a:lnTo>
                  <a:lnTo>
                    <a:pt x="950" y="243"/>
                  </a:lnTo>
                  <a:lnTo>
                    <a:pt x="952" y="258"/>
                  </a:lnTo>
                  <a:lnTo>
                    <a:pt x="955" y="274"/>
                  </a:lnTo>
                  <a:lnTo>
                    <a:pt x="956" y="289"/>
                  </a:lnTo>
                  <a:lnTo>
                    <a:pt x="956" y="304"/>
                  </a:lnTo>
                  <a:lnTo>
                    <a:pt x="1078" y="304"/>
                  </a:lnTo>
                  <a:lnTo>
                    <a:pt x="1078" y="691"/>
                  </a:lnTo>
                  <a:lnTo>
                    <a:pt x="1078" y="1180"/>
                  </a:lnTo>
                  <a:lnTo>
                    <a:pt x="223" y="1180"/>
                  </a:lnTo>
                  <a:close/>
                  <a:moveTo>
                    <a:pt x="651" y="122"/>
                  </a:moveTo>
                  <a:lnTo>
                    <a:pt x="651" y="122"/>
                  </a:lnTo>
                  <a:lnTo>
                    <a:pt x="631" y="122"/>
                  </a:lnTo>
                  <a:lnTo>
                    <a:pt x="613" y="126"/>
                  </a:lnTo>
                  <a:lnTo>
                    <a:pt x="596" y="129"/>
                  </a:lnTo>
                  <a:lnTo>
                    <a:pt x="579" y="135"/>
                  </a:lnTo>
                  <a:lnTo>
                    <a:pt x="563" y="144"/>
                  </a:lnTo>
                  <a:lnTo>
                    <a:pt x="548" y="153"/>
                  </a:lnTo>
                  <a:lnTo>
                    <a:pt x="533" y="164"/>
                  </a:lnTo>
                  <a:lnTo>
                    <a:pt x="521" y="176"/>
                  </a:lnTo>
                  <a:lnTo>
                    <a:pt x="509" y="188"/>
                  </a:lnTo>
                  <a:lnTo>
                    <a:pt x="498" y="203"/>
                  </a:lnTo>
                  <a:lnTo>
                    <a:pt x="489" y="218"/>
                  </a:lnTo>
                  <a:lnTo>
                    <a:pt x="482" y="233"/>
                  </a:lnTo>
                  <a:lnTo>
                    <a:pt x="476" y="251"/>
                  </a:lnTo>
                  <a:lnTo>
                    <a:pt x="471" y="268"/>
                  </a:lnTo>
                  <a:lnTo>
                    <a:pt x="469" y="286"/>
                  </a:lnTo>
                  <a:lnTo>
                    <a:pt x="467" y="304"/>
                  </a:lnTo>
                  <a:lnTo>
                    <a:pt x="833" y="304"/>
                  </a:lnTo>
                  <a:lnTo>
                    <a:pt x="833" y="304"/>
                  </a:lnTo>
                  <a:lnTo>
                    <a:pt x="832" y="286"/>
                  </a:lnTo>
                  <a:lnTo>
                    <a:pt x="830" y="268"/>
                  </a:lnTo>
                  <a:lnTo>
                    <a:pt x="825" y="251"/>
                  </a:lnTo>
                  <a:lnTo>
                    <a:pt x="819" y="233"/>
                  </a:lnTo>
                  <a:lnTo>
                    <a:pt x="811" y="218"/>
                  </a:lnTo>
                  <a:lnTo>
                    <a:pt x="803" y="203"/>
                  </a:lnTo>
                  <a:lnTo>
                    <a:pt x="792" y="188"/>
                  </a:lnTo>
                  <a:lnTo>
                    <a:pt x="780" y="176"/>
                  </a:lnTo>
                  <a:lnTo>
                    <a:pt x="767" y="164"/>
                  </a:lnTo>
                  <a:lnTo>
                    <a:pt x="753" y="153"/>
                  </a:lnTo>
                  <a:lnTo>
                    <a:pt x="738" y="144"/>
                  </a:lnTo>
                  <a:lnTo>
                    <a:pt x="722" y="135"/>
                  </a:lnTo>
                  <a:lnTo>
                    <a:pt x="705" y="129"/>
                  </a:lnTo>
                  <a:lnTo>
                    <a:pt x="688" y="126"/>
                  </a:lnTo>
                  <a:lnTo>
                    <a:pt x="669" y="122"/>
                  </a:lnTo>
                  <a:lnTo>
                    <a:pt x="651" y="122"/>
                  </a:lnTo>
                  <a:close/>
                  <a:moveTo>
                    <a:pt x="0" y="1118"/>
                  </a:moveTo>
                  <a:lnTo>
                    <a:pt x="0" y="996"/>
                  </a:lnTo>
                  <a:lnTo>
                    <a:pt x="0" y="752"/>
                  </a:lnTo>
                  <a:lnTo>
                    <a:pt x="0" y="366"/>
                  </a:lnTo>
                  <a:lnTo>
                    <a:pt x="0" y="366"/>
                  </a:lnTo>
                  <a:lnTo>
                    <a:pt x="1" y="353"/>
                  </a:lnTo>
                  <a:lnTo>
                    <a:pt x="5" y="342"/>
                  </a:lnTo>
                  <a:lnTo>
                    <a:pt x="10" y="331"/>
                  </a:lnTo>
                  <a:lnTo>
                    <a:pt x="17" y="323"/>
                  </a:lnTo>
                  <a:lnTo>
                    <a:pt x="27" y="315"/>
                  </a:lnTo>
                  <a:lnTo>
                    <a:pt x="36" y="309"/>
                  </a:lnTo>
                  <a:lnTo>
                    <a:pt x="47" y="306"/>
                  </a:lnTo>
                  <a:lnTo>
                    <a:pt x="61" y="304"/>
                  </a:lnTo>
                  <a:lnTo>
                    <a:pt x="163" y="304"/>
                  </a:lnTo>
                  <a:lnTo>
                    <a:pt x="163" y="672"/>
                  </a:lnTo>
                  <a:lnTo>
                    <a:pt x="163" y="691"/>
                  </a:lnTo>
                  <a:lnTo>
                    <a:pt x="163" y="1180"/>
                  </a:lnTo>
                  <a:lnTo>
                    <a:pt x="61" y="1180"/>
                  </a:lnTo>
                  <a:lnTo>
                    <a:pt x="61" y="1180"/>
                  </a:lnTo>
                  <a:lnTo>
                    <a:pt x="47" y="1178"/>
                  </a:lnTo>
                  <a:lnTo>
                    <a:pt x="36" y="1175"/>
                  </a:lnTo>
                  <a:lnTo>
                    <a:pt x="27" y="1170"/>
                  </a:lnTo>
                  <a:lnTo>
                    <a:pt x="17" y="1161"/>
                  </a:lnTo>
                  <a:lnTo>
                    <a:pt x="10" y="1153"/>
                  </a:lnTo>
                  <a:lnTo>
                    <a:pt x="5" y="1143"/>
                  </a:lnTo>
                  <a:lnTo>
                    <a:pt x="1" y="1131"/>
                  </a:lnTo>
                  <a:lnTo>
                    <a:pt x="0" y="11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9"/>
            <p:cNvSpPr>
              <a:spLocks noEditPoints="1"/>
            </p:cNvSpPr>
            <p:nvPr/>
          </p:nvSpPr>
          <p:spPr bwMode="auto">
            <a:xfrm>
              <a:off x="7909823" y="3245602"/>
              <a:ext cx="466548" cy="466546"/>
            </a:xfrm>
            <a:custGeom>
              <a:avLst/>
              <a:gdLst>
                <a:gd name="T0" fmla="*/ 712 w 1180"/>
                <a:gd name="T1" fmla="*/ 1180 h 1180"/>
                <a:gd name="T2" fmla="*/ 678 w 1180"/>
                <a:gd name="T3" fmla="*/ 1170 h 1180"/>
                <a:gd name="T4" fmla="*/ 656 w 1180"/>
                <a:gd name="T5" fmla="*/ 1143 h 1180"/>
                <a:gd name="T6" fmla="*/ 651 w 1180"/>
                <a:gd name="T7" fmla="*/ 712 h 1180"/>
                <a:gd name="T8" fmla="*/ 656 w 1180"/>
                <a:gd name="T9" fmla="*/ 688 h 1180"/>
                <a:gd name="T10" fmla="*/ 678 w 1180"/>
                <a:gd name="T11" fmla="*/ 661 h 1180"/>
                <a:gd name="T12" fmla="*/ 712 w 1180"/>
                <a:gd name="T13" fmla="*/ 651 h 1180"/>
                <a:gd name="T14" fmla="*/ 1131 w 1180"/>
                <a:gd name="T15" fmla="*/ 652 h 1180"/>
                <a:gd name="T16" fmla="*/ 1161 w 1180"/>
                <a:gd name="T17" fmla="*/ 669 h 1180"/>
                <a:gd name="T18" fmla="*/ 1178 w 1180"/>
                <a:gd name="T19" fmla="*/ 700 h 1180"/>
                <a:gd name="T20" fmla="*/ 1180 w 1180"/>
                <a:gd name="T21" fmla="*/ 1119 h 1180"/>
                <a:gd name="T22" fmla="*/ 1169 w 1180"/>
                <a:gd name="T23" fmla="*/ 1153 h 1180"/>
                <a:gd name="T24" fmla="*/ 1142 w 1180"/>
                <a:gd name="T25" fmla="*/ 1175 h 1180"/>
                <a:gd name="T26" fmla="*/ 1119 w 1180"/>
                <a:gd name="T27" fmla="*/ 529 h 1180"/>
                <a:gd name="T28" fmla="*/ 700 w 1180"/>
                <a:gd name="T29" fmla="*/ 527 h 1180"/>
                <a:gd name="T30" fmla="*/ 668 w 1180"/>
                <a:gd name="T31" fmla="*/ 511 h 1180"/>
                <a:gd name="T32" fmla="*/ 652 w 1180"/>
                <a:gd name="T33" fmla="*/ 480 h 1180"/>
                <a:gd name="T34" fmla="*/ 651 w 1180"/>
                <a:gd name="T35" fmla="*/ 61 h 1180"/>
                <a:gd name="T36" fmla="*/ 661 w 1180"/>
                <a:gd name="T37" fmla="*/ 27 h 1180"/>
                <a:gd name="T38" fmla="*/ 688 w 1180"/>
                <a:gd name="T39" fmla="*/ 5 h 1180"/>
                <a:gd name="T40" fmla="*/ 1119 w 1180"/>
                <a:gd name="T41" fmla="*/ 0 h 1180"/>
                <a:gd name="T42" fmla="*/ 1142 w 1180"/>
                <a:gd name="T43" fmla="*/ 5 h 1180"/>
                <a:gd name="T44" fmla="*/ 1169 w 1180"/>
                <a:gd name="T45" fmla="*/ 27 h 1180"/>
                <a:gd name="T46" fmla="*/ 1180 w 1180"/>
                <a:gd name="T47" fmla="*/ 61 h 1180"/>
                <a:gd name="T48" fmla="*/ 1178 w 1180"/>
                <a:gd name="T49" fmla="*/ 480 h 1180"/>
                <a:gd name="T50" fmla="*/ 1161 w 1180"/>
                <a:gd name="T51" fmla="*/ 511 h 1180"/>
                <a:gd name="T52" fmla="*/ 1131 w 1180"/>
                <a:gd name="T53" fmla="*/ 527 h 1180"/>
                <a:gd name="T54" fmla="*/ 61 w 1180"/>
                <a:gd name="T55" fmla="*/ 1180 h 1180"/>
                <a:gd name="T56" fmla="*/ 36 w 1180"/>
                <a:gd name="T57" fmla="*/ 1175 h 1180"/>
                <a:gd name="T58" fmla="*/ 9 w 1180"/>
                <a:gd name="T59" fmla="*/ 1153 h 1180"/>
                <a:gd name="T60" fmla="*/ 0 w 1180"/>
                <a:gd name="T61" fmla="*/ 1119 h 1180"/>
                <a:gd name="T62" fmla="*/ 1 w 1180"/>
                <a:gd name="T63" fmla="*/ 700 h 1180"/>
                <a:gd name="T64" fmla="*/ 17 w 1180"/>
                <a:gd name="T65" fmla="*/ 669 h 1180"/>
                <a:gd name="T66" fmla="*/ 49 w 1180"/>
                <a:gd name="T67" fmla="*/ 652 h 1180"/>
                <a:gd name="T68" fmla="*/ 467 w 1180"/>
                <a:gd name="T69" fmla="*/ 651 h 1180"/>
                <a:gd name="T70" fmla="*/ 502 w 1180"/>
                <a:gd name="T71" fmla="*/ 661 h 1180"/>
                <a:gd name="T72" fmla="*/ 524 w 1180"/>
                <a:gd name="T73" fmla="*/ 688 h 1180"/>
                <a:gd name="T74" fmla="*/ 528 w 1180"/>
                <a:gd name="T75" fmla="*/ 1119 h 1180"/>
                <a:gd name="T76" fmla="*/ 524 w 1180"/>
                <a:gd name="T77" fmla="*/ 1143 h 1180"/>
                <a:gd name="T78" fmla="*/ 502 w 1180"/>
                <a:gd name="T79" fmla="*/ 1170 h 1180"/>
                <a:gd name="T80" fmla="*/ 467 w 1180"/>
                <a:gd name="T81" fmla="*/ 1180 h 1180"/>
                <a:gd name="T82" fmla="*/ 61 w 1180"/>
                <a:gd name="T83" fmla="*/ 529 h 1180"/>
                <a:gd name="T84" fmla="*/ 27 w 1180"/>
                <a:gd name="T85" fmla="*/ 519 h 1180"/>
                <a:gd name="T86" fmla="*/ 5 w 1180"/>
                <a:gd name="T87" fmla="*/ 492 h 1180"/>
                <a:gd name="T88" fmla="*/ 0 w 1180"/>
                <a:gd name="T89" fmla="*/ 61 h 1180"/>
                <a:gd name="T90" fmla="*/ 5 w 1180"/>
                <a:gd name="T91" fmla="*/ 36 h 1180"/>
                <a:gd name="T92" fmla="*/ 27 w 1180"/>
                <a:gd name="T93" fmla="*/ 11 h 1180"/>
                <a:gd name="T94" fmla="*/ 61 w 1180"/>
                <a:gd name="T95" fmla="*/ 0 h 1180"/>
                <a:gd name="T96" fmla="*/ 480 w 1180"/>
                <a:gd name="T97" fmla="*/ 1 h 1180"/>
                <a:gd name="T98" fmla="*/ 510 w 1180"/>
                <a:gd name="T99" fmla="*/ 18 h 1180"/>
                <a:gd name="T100" fmla="*/ 527 w 1180"/>
                <a:gd name="T101" fmla="*/ 49 h 1180"/>
                <a:gd name="T102" fmla="*/ 528 w 1180"/>
                <a:gd name="T103" fmla="*/ 467 h 1180"/>
                <a:gd name="T104" fmla="*/ 517 w 1180"/>
                <a:gd name="T105" fmla="*/ 502 h 1180"/>
                <a:gd name="T106" fmla="*/ 492 w 1180"/>
                <a:gd name="T107" fmla="*/ 524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1180">
                  <a:moveTo>
                    <a:pt x="1119" y="1180"/>
                  </a:moveTo>
                  <a:lnTo>
                    <a:pt x="712" y="1180"/>
                  </a:lnTo>
                  <a:lnTo>
                    <a:pt x="712" y="1180"/>
                  </a:lnTo>
                  <a:lnTo>
                    <a:pt x="700" y="1179"/>
                  </a:lnTo>
                  <a:lnTo>
                    <a:pt x="688" y="1175"/>
                  </a:lnTo>
                  <a:lnTo>
                    <a:pt x="678" y="1170"/>
                  </a:lnTo>
                  <a:lnTo>
                    <a:pt x="668" y="1161"/>
                  </a:lnTo>
                  <a:lnTo>
                    <a:pt x="661" y="1153"/>
                  </a:lnTo>
                  <a:lnTo>
                    <a:pt x="656" y="1143"/>
                  </a:lnTo>
                  <a:lnTo>
                    <a:pt x="652" y="1131"/>
                  </a:lnTo>
                  <a:lnTo>
                    <a:pt x="651" y="1119"/>
                  </a:lnTo>
                  <a:lnTo>
                    <a:pt x="651" y="712"/>
                  </a:lnTo>
                  <a:lnTo>
                    <a:pt x="651" y="712"/>
                  </a:lnTo>
                  <a:lnTo>
                    <a:pt x="652" y="700"/>
                  </a:lnTo>
                  <a:lnTo>
                    <a:pt x="656" y="688"/>
                  </a:lnTo>
                  <a:lnTo>
                    <a:pt x="661" y="678"/>
                  </a:lnTo>
                  <a:lnTo>
                    <a:pt x="668" y="669"/>
                  </a:lnTo>
                  <a:lnTo>
                    <a:pt x="678" y="661"/>
                  </a:lnTo>
                  <a:lnTo>
                    <a:pt x="688" y="656"/>
                  </a:lnTo>
                  <a:lnTo>
                    <a:pt x="700" y="652"/>
                  </a:lnTo>
                  <a:lnTo>
                    <a:pt x="712" y="651"/>
                  </a:lnTo>
                  <a:lnTo>
                    <a:pt x="1119" y="651"/>
                  </a:lnTo>
                  <a:lnTo>
                    <a:pt x="1119" y="651"/>
                  </a:lnTo>
                  <a:lnTo>
                    <a:pt x="1131" y="652"/>
                  </a:lnTo>
                  <a:lnTo>
                    <a:pt x="1142" y="656"/>
                  </a:lnTo>
                  <a:lnTo>
                    <a:pt x="1153" y="661"/>
                  </a:lnTo>
                  <a:lnTo>
                    <a:pt x="1161" y="669"/>
                  </a:lnTo>
                  <a:lnTo>
                    <a:pt x="1169" y="678"/>
                  </a:lnTo>
                  <a:lnTo>
                    <a:pt x="1175" y="688"/>
                  </a:lnTo>
                  <a:lnTo>
                    <a:pt x="1178" y="700"/>
                  </a:lnTo>
                  <a:lnTo>
                    <a:pt x="1180" y="712"/>
                  </a:lnTo>
                  <a:lnTo>
                    <a:pt x="1180" y="1119"/>
                  </a:lnTo>
                  <a:lnTo>
                    <a:pt x="1180" y="1119"/>
                  </a:lnTo>
                  <a:lnTo>
                    <a:pt x="1178" y="1131"/>
                  </a:lnTo>
                  <a:lnTo>
                    <a:pt x="1175" y="1143"/>
                  </a:lnTo>
                  <a:lnTo>
                    <a:pt x="1169" y="1153"/>
                  </a:lnTo>
                  <a:lnTo>
                    <a:pt x="1161" y="1161"/>
                  </a:lnTo>
                  <a:lnTo>
                    <a:pt x="1153" y="1170"/>
                  </a:lnTo>
                  <a:lnTo>
                    <a:pt x="1142" y="1175"/>
                  </a:lnTo>
                  <a:lnTo>
                    <a:pt x="1131" y="1179"/>
                  </a:lnTo>
                  <a:lnTo>
                    <a:pt x="1119" y="1180"/>
                  </a:lnTo>
                  <a:close/>
                  <a:moveTo>
                    <a:pt x="1119" y="529"/>
                  </a:moveTo>
                  <a:lnTo>
                    <a:pt x="712" y="529"/>
                  </a:lnTo>
                  <a:lnTo>
                    <a:pt x="712" y="529"/>
                  </a:lnTo>
                  <a:lnTo>
                    <a:pt x="700" y="527"/>
                  </a:lnTo>
                  <a:lnTo>
                    <a:pt x="688" y="524"/>
                  </a:lnTo>
                  <a:lnTo>
                    <a:pt x="678" y="519"/>
                  </a:lnTo>
                  <a:lnTo>
                    <a:pt x="668" y="511"/>
                  </a:lnTo>
                  <a:lnTo>
                    <a:pt x="661" y="502"/>
                  </a:lnTo>
                  <a:lnTo>
                    <a:pt x="656" y="492"/>
                  </a:lnTo>
                  <a:lnTo>
                    <a:pt x="652" y="480"/>
                  </a:lnTo>
                  <a:lnTo>
                    <a:pt x="651" y="467"/>
                  </a:lnTo>
                  <a:lnTo>
                    <a:pt x="651" y="61"/>
                  </a:lnTo>
                  <a:lnTo>
                    <a:pt x="651" y="61"/>
                  </a:lnTo>
                  <a:lnTo>
                    <a:pt x="652" y="49"/>
                  </a:lnTo>
                  <a:lnTo>
                    <a:pt x="656" y="36"/>
                  </a:lnTo>
                  <a:lnTo>
                    <a:pt x="661" y="27"/>
                  </a:lnTo>
                  <a:lnTo>
                    <a:pt x="668" y="18"/>
                  </a:lnTo>
                  <a:lnTo>
                    <a:pt x="678" y="11"/>
                  </a:lnTo>
                  <a:lnTo>
                    <a:pt x="688" y="5"/>
                  </a:lnTo>
                  <a:lnTo>
                    <a:pt x="700" y="1"/>
                  </a:lnTo>
                  <a:lnTo>
                    <a:pt x="712" y="0"/>
                  </a:lnTo>
                  <a:lnTo>
                    <a:pt x="1119" y="0"/>
                  </a:lnTo>
                  <a:lnTo>
                    <a:pt x="1119" y="0"/>
                  </a:lnTo>
                  <a:lnTo>
                    <a:pt x="1131" y="1"/>
                  </a:lnTo>
                  <a:lnTo>
                    <a:pt x="1142" y="5"/>
                  </a:lnTo>
                  <a:lnTo>
                    <a:pt x="1153" y="11"/>
                  </a:lnTo>
                  <a:lnTo>
                    <a:pt x="1161" y="18"/>
                  </a:lnTo>
                  <a:lnTo>
                    <a:pt x="1169" y="27"/>
                  </a:lnTo>
                  <a:lnTo>
                    <a:pt x="1175" y="36"/>
                  </a:lnTo>
                  <a:lnTo>
                    <a:pt x="1178" y="49"/>
                  </a:lnTo>
                  <a:lnTo>
                    <a:pt x="1180" y="61"/>
                  </a:lnTo>
                  <a:lnTo>
                    <a:pt x="1180" y="467"/>
                  </a:lnTo>
                  <a:lnTo>
                    <a:pt x="1180" y="467"/>
                  </a:lnTo>
                  <a:lnTo>
                    <a:pt x="1178" y="480"/>
                  </a:lnTo>
                  <a:lnTo>
                    <a:pt x="1175" y="492"/>
                  </a:lnTo>
                  <a:lnTo>
                    <a:pt x="1169" y="502"/>
                  </a:lnTo>
                  <a:lnTo>
                    <a:pt x="1161" y="511"/>
                  </a:lnTo>
                  <a:lnTo>
                    <a:pt x="1153" y="519"/>
                  </a:lnTo>
                  <a:lnTo>
                    <a:pt x="1142" y="524"/>
                  </a:lnTo>
                  <a:lnTo>
                    <a:pt x="1131" y="527"/>
                  </a:lnTo>
                  <a:lnTo>
                    <a:pt x="1119" y="529"/>
                  </a:lnTo>
                  <a:close/>
                  <a:moveTo>
                    <a:pt x="467" y="1180"/>
                  </a:moveTo>
                  <a:lnTo>
                    <a:pt x="61" y="1180"/>
                  </a:lnTo>
                  <a:lnTo>
                    <a:pt x="61" y="1180"/>
                  </a:lnTo>
                  <a:lnTo>
                    <a:pt x="49" y="1179"/>
                  </a:lnTo>
                  <a:lnTo>
                    <a:pt x="36" y="1175"/>
                  </a:lnTo>
                  <a:lnTo>
                    <a:pt x="27" y="1170"/>
                  </a:lnTo>
                  <a:lnTo>
                    <a:pt x="17" y="1161"/>
                  </a:lnTo>
                  <a:lnTo>
                    <a:pt x="9" y="1153"/>
                  </a:lnTo>
                  <a:lnTo>
                    <a:pt x="5" y="1143"/>
                  </a:lnTo>
                  <a:lnTo>
                    <a:pt x="1" y="1131"/>
                  </a:lnTo>
                  <a:lnTo>
                    <a:pt x="0" y="1119"/>
                  </a:lnTo>
                  <a:lnTo>
                    <a:pt x="0" y="712"/>
                  </a:lnTo>
                  <a:lnTo>
                    <a:pt x="0" y="712"/>
                  </a:lnTo>
                  <a:lnTo>
                    <a:pt x="1" y="700"/>
                  </a:lnTo>
                  <a:lnTo>
                    <a:pt x="5" y="688"/>
                  </a:lnTo>
                  <a:lnTo>
                    <a:pt x="9" y="678"/>
                  </a:lnTo>
                  <a:lnTo>
                    <a:pt x="17" y="669"/>
                  </a:lnTo>
                  <a:lnTo>
                    <a:pt x="27" y="661"/>
                  </a:lnTo>
                  <a:lnTo>
                    <a:pt x="36" y="656"/>
                  </a:lnTo>
                  <a:lnTo>
                    <a:pt x="49" y="652"/>
                  </a:lnTo>
                  <a:lnTo>
                    <a:pt x="61" y="651"/>
                  </a:lnTo>
                  <a:lnTo>
                    <a:pt x="467" y="651"/>
                  </a:lnTo>
                  <a:lnTo>
                    <a:pt x="467" y="651"/>
                  </a:lnTo>
                  <a:lnTo>
                    <a:pt x="480" y="652"/>
                  </a:lnTo>
                  <a:lnTo>
                    <a:pt x="492" y="656"/>
                  </a:lnTo>
                  <a:lnTo>
                    <a:pt x="502" y="661"/>
                  </a:lnTo>
                  <a:lnTo>
                    <a:pt x="510" y="669"/>
                  </a:lnTo>
                  <a:lnTo>
                    <a:pt x="517" y="678"/>
                  </a:lnTo>
                  <a:lnTo>
                    <a:pt x="524" y="688"/>
                  </a:lnTo>
                  <a:lnTo>
                    <a:pt x="527" y="700"/>
                  </a:lnTo>
                  <a:lnTo>
                    <a:pt x="528" y="712"/>
                  </a:lnTo>
                  <a:lnTo>
                    <a:pt x="528" y="1119"/>
                  </a:lnTo>
                  <a:lnTo>
                    <a:pt x="528" y="1119"/>
                  </a:lnTo>
                  <a:lnTo>
                    <a:pt x="527" y="1131"/>
                  </a:lnTo>
                  <a:lnTo>
                    <a:pt x="524" y="1143"/>
                  </a:lnTo>
                  <a:lnTo>
                    <a:pt x="517" y="1153"/>
                  </a:lnTo>
                  <a:lnTo>
                    <a:pt x="510" y="1161"/>
                  </a:lnTo>
                  <a:lnTo>
                    <a:pt x="502" y="1170"/>
                  </a:lnTo>
                  <a:lnTo>
                    <a:pt x="492" y="1175"/>
                  </a:lnTo>
                  <a:lnTo>
                    <a:pt x="480" y="1179"/>
                  </a:lnTo>
                  <a:lnTo>
                    <a:pt x="467" y="1180"/>
                  </a:lnTo>
                  <a:close/>
                  <a:moveTo>
                    <a:pt x="467" y="529"/>
                  </a:moveTo>
                  <a:lnTo>
                    <a:pt x="61" y="529"/>
                  </a:lnTo>
                  <a:lnTo>
                    <a:pt x="61" y="529"/>
                  </a:lnTo>
                  <a:lnTo>
                    <a:pt x="49" y="527"/>
                  </a:lnTo>
                  <a:lnTo>
                    <a:pt x="36" y="524"/>
                  </a:lnTo>
                  <a:lnTo>
                    <a:pt x="27" y="519"/>
                  </a:lnTo>
                  <a:lnTo>
                    <a:pt x="17" y="511"/>
                  </a:lnTo>
                  <a:lnTo>
                    <a:pt x="9" y="502"/>
                  </a:lnTo>
                  <a:lnTo>
                    <a:pt x="5" y="492"/>
                  </a:lnTo>
                  <a:lnTo>
                    <a:pt x="1" y="480"/>
                  </a:lnTo>
                  <a:lnTo>
                    <a:pt x="0" y="467"/>
                  </a:lnTo>
                  <a:lnTo>
                    <a:pt x="0" y="61"/>
                  </a:lnTo>
                  <a:lnTo>
                    <a:pt x="0" y="61"/>
                  </a:lnTo>
                  <a:lnTo>
                    <a:pt x="1" y="49"/>
                  </a:lnTo>
                  <a:lnTo>
                    <a:pt x="5" y="36"/>
                  </a:lnTo>
                  <a:lnTo>
                    <a:pt x="9" y="27"/>
                  </a:lnTo>
                  <a:lnTo>
                    <a:pt x="17" y="18"/>
                  </a:lnTo>
                  <a:lnTo>
                    <a:pt x="27" y="11"/>
                  </a:lnTo>
                  <a:lnTo>
                    <a:pt x="36" y="5"/>
                  </a:lnTo>
                  <a:lnTo>
                    <a:pt x="49" y="1"/>
                  </a:lnTo>
                  <a:lnTo>
                    <a:pt x="61" y="0"/>
                  </a:lnTo>
                  <a:lnTo>
                    <a:pt x="467" y="0"/>
                  </a:lnTo>
                  <a:lnTo>
                    <a:pt x="467" y="0"/>
                  </a:lnTo>
                  <a:lnTo>
                    <a:pt x="480" y="1"/>
                  </a:lnTo>
                  <a:lnTo>
                    <a:pt x="492" y="5"/>
                  </a:lnTo>
                  <a:lnTo>
                    <a:pt x="502" y="11"/>
                  </a:lnTo>
                  <a:lnTo>
                    <a:pt x="510" y="18"/>
                  </a:lnTo>
                  <a:lnTo>
                    <a:pt x="517" y="27"/>
                  </a:lnTo>
                  <a:lnTo>
                    <a:pt x="524" y="36"/>
                  </a:lnTo>
                  <a:lnTo>
                    <a:pt x="527" y="49"/>
                  </a:lnTo>
                  <a:lnTo>
                    <a:pt x="528" y="61"/>
                  </a:lnTo>
                  <a:lnTo>
                    <a:pt x="528" y="467"/>
                  </a:lnTo>
                  <a:lnTo>
                    <a:pt x="528" y="467"/>
                  </a:lnTo>
                  <a:lnTo>
                    <a:pt x="527" y="480"/>
                  </a:lnTo>
                  <a:lnTo>
                    <a:pt x="524" y="492"/>
                  </a:lnTo>
                  <a:lnTo>
                    <a:pt x="517" y="502"/>
                  </a:lnTo>
                  <a:lnTo>
                    <a:pt x="510" y="511"/>
                  </a:lnTo>
                  <a:lnTo>
                    <a:pt x="502" y="519"/>
                  </a:lnTo>
                  <a:lnTo>
                    <a:pt x="492" y="524"/>
                  </a:lnTo>
                  <a:lnTo>
                    <a:pt x="480" y="527"/>
                  </a:lnTo>
                  <a:lnTo>
                    <a:pt x="467" y="52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9"/>
            <p:cNvSpPr>
              <a:spLocks noEditPoints="1"/>
            </p:cNvSpPr>
            <p:nvPr/>
          </p:nvSpPr>
          <p:spPr bwMode="auto">
            <a:xfrm>
              <a:off x="5132567" y="3269325"/>
              <a:ext cx="515572" cy="419100"/>
            </a:xfrm>
            <a:custGeom>
              <a:avLst/>
              <a:gdLst>
                <a:gd name="T0" fmla="*/ 38 w 1304"/>
                <a:gd name="T1" fmla="*/ 1055 h 1059"/>
                <a:gd name="T2" fmla="*/ 2 w 1304"/>
                <a:gd name="T3" fmla="*/ 1010 h 1059"/>
                <a:gd name="T4" fmla="*/ 5 w 1304"/>
                <a:gd name="T5" fmla="*/ 159 h 1059"/>
                <a:gd name="T6" fmla="*/ 50 w 1304"/>
                <a:gd name="T7" fmla="*/ 123 h 1059"/>
                <a:gd name="T8" fmla="*/ 425 w 1304"/>
                <a:gd name="T9" fmla="*/ 19 h 1059"/>
                <a:gd name="T10" fmla="*/ 455 w 1304"/>
                <a:gd name="T11" fmla="*/ 1 h 1059"/>
                <a:gd name="T12" fmla="*/ 849 w 1304"/>
                <a:gd name="T13" fmla="*/ 1 h 1059"/>
                <a:gd name="T14" fmla="*/ 983 w 1304"/>
                <a:gd name="T15" fmla="*/ 122 h 1059"/>
                <a:gd name="T16" fmla="*/ 1278 w 1304"/>
                <a:gd name="T17" fmla="*/ 132 h 1059"/>
                <a:gd name="T18" fmla="*/ 1304 w 1304"/>
                <a:gd name="T19" fmla="*/ 183 h 1059"/>
                <a:gd name="T20" fmla="*/ 1294 w 1304"/>
                <a:gd name="T21" fmla="*/ 1032 h 1059"/>
                <a:gd name="T22" fmla="*/ 1243 w 1304"/>
                <a:gd name="T23" fmla="*/ 1059 h 1059"/>
                <a:gd name="T24" fmla="*/ 596 w 1304"/>
                <a:gd name="T25" fmla="*/ 207 h 1059"/>
                <a:gd name="T26" fmla="*/ 510 w 1304"/>
                <a:gd name="T27" fmla="*/ 233 h 1059"/>
                <a:gd name="T28" fmla="*/ 433 w 1304"/>
                <a:gd name="T29" fmla="*/ 276 h 1059"/>
                <a:gd name="T30" fmla="*/ 369 w 1304"/>
                <a:gd name="T31" fmla="*/ 337 h 1059"/>
                <a:gd name="T32" fmla="*/ 321 w 1304"/>
                <a:gd name="T33" fmla="*/ 411 h 1059"/>
                <a:gd name="T34" fmla="*/ 294 w 1304"/>
                <a:gd name="T35" fmla="*/ 496 h 1059"/>
                <a:gd name="T36" fmla="*/ 285 w 1304"/>
                <a:gd name="T37" fmla="*/ 570 h 1059"/>
                <a:gd name="T38" fmla="*/ 297 w 1304"/>
                <a:gd name="T39" fmla="*/ 662 h 1059"/>
                <a:gd name="T40" fmla="*/ 330 w 1304"/>
                <a:gd name="T41" fmla="*/ 745 h 1059"/>
                <a:gd name="T42" fmla="*/ 381 w 1304"/>
                <a:gd name="T43" fmla="*/ 817 h 1059"/>
                <a:gd name="T44" fmla="*/ 447 w 1304"/>
                <a:gd name="T45" fmla="*/ 874 h 1059"/>
                <a:gd name="T46" fmla="*/ 527 w 1304"/>
                <a:gd name="T47" fmla="*/ 915 h 1059"/>
                <a:gd name="T48" fmla="*/ 614 w 1304"/>
                <a:gd name="T49" fmla="*/ 934 h 1059"/>
                <a:gd name="T50" fmla="*/ 690 w 1304"/>
                <a:gd name="T51" fmla="*/ 934 h 1059"/>
                <a:gd name="T52" fmla="*/ 779 w 1304"/>
                <a:gd name="T53" fmla="*/ 915 h 1059"/>
                <a:gd name="T54" fmla="*/ 857 w 1304"/>
                <a:gd name="T55" fmla="*/ 874 h 1059"/>
                <a:gd name="T56" fmla="*/ 924 w 1304"/>
                <a:gd name="T57" fmla="*/ 817 h 1059"/>
                <a:gd name="T58" fmla="*/ 975 w 1304"/>
                <a:gd name="T59" fmla="*/ 745 h 1059"/>
                <a:gd name="T60" fmla="*/ 1007 w 1304"/>
                <a:gd name="T61" fmla="*/ 662 h 1059"/>
                <a:gd name="T62" fmla="*/ 1019 w 1304"/>
                <a:gd name="T63" fmla="*/ 570 h 1059"/>
                <a:gd name="T64" fmla="*/ 1012 w 1304"/>
                <a:gd name="T65" fmla="*/ 496 h 1059"/>
                <a:gd name="T66" fmla="*/ 983 w 1304"/>
                <a:gd name="T67" fmla="*/ 411 h 1059"/>
                <a:gd name="T68" fmla="*/ 935 w 1304"/>
                <a:gd name="T69" fmla="*/ 337 h 1059"/>
                <a:gd name="T70" fmla="*/ 871 w 1304"/>
                <a:gd name="T71" fmla="*/ 276 h 1059"/>
                <a:gd name="T72" fmla="*/ 795 w 1304"/>
                <a:gd name="T73" fmla="*/ 233 h 1059"/>
                <a:gd name="T74" fmla="*/ 708 w 1304"/>
                <a:gd name="T75" fmla="*/ 207 h 1059"/>
                <a:gd name="T76" fmla="*/ 653 w 1304"/>
                <a:gd name="T77" fmla="*/ 814 h 1059"/>
                <a:gd name="T78" fmla="*/ 536 w 1304"/>
                <a:gd name="T79" fmla="*/ 785 h 1059"/>
                <a:gd name="T80" fmla="*/ 450 w 1304"/>
                <a:gd name="T81" fmla="*/ 707 h 1059"/>
                <a:gd name="T82" fmla="*/ 409 w 1304"/>
                <a:gd name="T83" fmla="*/ 596 h 1059"/>
                <a:gd name="T84" fmla="*/ 419 w 1304"/>
                <a:gd name="T85" fmla="*/ 497 h 1059"/>
                <a:gd name="T86" fmla="*/ 480 w 1304"/>
                <a:gd name="T87" fmla="*/ 397 h 1059"/>
                <a:gd name="T88" fmla="*/ 580 w 1304"/>
                <a:gd name="T89" fmla="*/ 336 h 1059"/>
                <a:gd name="T90" fmla="*/ 677 w 1304"/>
                <a:gd name="T91" fmla="*/ 326 h 1059"/>
                <a:gd name="T92" fmla="*/ 789 w 1304"/>
                <a:gd name="T93" fmla="*/ 367 h 1059"/>
                <a:gd name="T94" fmla="*/ 868 w 1304"/>
                <a:gd name="T95" fmla="*/ 454 h 1059"/>
                <a:gd name="T96" fmla="*/ 897 w 1304"/>
                <a:gd name="T97" fmla="*/ 570 h 1059"/>
                <a:gd name="T98" fmla="*/ 877 w 1304"/>
                <a:gd name="T99" fmla="*/ 665 h 1059"/>
                <a:gd name="T100" fmla="*/ 808 w 1304"/>
                <a:gd name="T101" fmla="*/ 759 h 1059"/>
                <a:gd name="T102" fmla="*/ 702 w 1304"/>
                <a:gd name="T103" fmla="*/ 80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4" h="1059">
                  <a:moveTo>
                    <a:pt x="1243" y="1059"/>
                  </a:moveTo>
                  <a:lnTo>
                    <a:pt x="62" y="1059"/>
                  </a:lnTo>
                  <a:lnTo>
                    <a:pt x="62" y="1059"/>
                  </a:lnTo>
                  <a:lnTo>
                    <a:pt x="50" y="1058"/>
                  </a:lnTo>
                  <a:lnTo>
                    <a:pt x="38" y="1055"/>
                  </a:lnTo>
                  <a:lnTo>
                    <a:pt x="27" y="1049"/>
                  </a:lnTo>
                  <a:lnTo>
                    <a:pt x="18" y="1041"/>
                  </a:lnTo>
                  <a:lnTo>
                    <a:pt x="11" y="1032"/>
                  </a:lnTo>
                  <a:lnTo>
                    <a:pt x="5" y="1022"/>
                  </a:lnTo>
                  <a:lnTo>
                    <a:pt x="2" y="1010"/>
                  </a:lnTo>
                  <a:lnTo>
                    <a:pt x="0" y="998"/>
                  </a:lnTo>
                  <a:lnTo>
                    <a:pt x="0" y="183"/>
                  </a:lnTo>
                  <a:lnTo>
                    <a:pt x="0" y="183"/>
                  </a:lnTo>
                  <a:lnTo>
                    <a:pt x="2" y="170"/>
                  </a:lnTo>
                  <a:lnTo>
                    <a:pt x="5" y="159"/>
                  </a:lnTo>
                  <a:lnTo>
                    <a:pt x="11" y="149"/>
                  </a:lnTo>
                  <a:lnTo>
                    <a:pt x="18" y="140"/>
                  </a:lnTo>
                  <a:lnTo>
                    <a:pt x="27" y="132"/>
                  </a:lnTo>
                  <a:lnTo>
                    <a:pt x="38" y="127"/>
                  </a:lnTo>
                  <a:lnTo>
                    <a:pt x="50" y="123"/>
                  </a:lnTo>
                  <a:lnTo>
                    <a:pt x="62" y="122"/>
                  </a:lnTo>
                  <a:lnTo>
                    <a:pt x="322" y="122"/>
                  </a:lnTo>
                  <a:lnTo>
                    <a:pt x="421" y="24"/>
                  </a:lnTo>
                  <a:lnTo>
                    <a:pt x="421" y="24"/>
                  </a:lnTo>
                  <a:lnTo>
                    <a:pt x="425" y="19"/>
                  </a:lnTo>
                  <a:lnTo>
                    <a:pt x="431" y="14"/>
                  </a:lnTo>
                  <a:lnTo>
                    <a:pt x="435" y="10"/>
                  </a:lnTo>
                  <a:lnTo>
                    <a:pt x="441" y="7"/>
                  </a:lnTo>
                  <a:lnTo>
                    <a:pt x="447" y="3"/>
                  </a:lnTo>
                  <a:lnTo>
                    <a:pt x="455" y="1"/>
                  </a:lnTo>
                  <a:lnTo>
                    <a:pt x="462" y="0"/>
                  </a:lnTo>
                  <a:lnTo>
                    <a:pt x="469" y="0"/>
                  </a:lnTo>
                  <a:lnTo>
                    <a:pt x="835" y="0"/>
                  </a:lnTo>
                  <a:lnTo>
                    <a:pt x="835" y="0"/>
                  </a:lnTo>
                  <a:lnTo>
                    <a:pt x="849" y="1"/>
                  </a:lnTo>
                  <a:lnTo>
                    <a:pt x="859" y="4"/>
                  </a:lnTo>
                  <a:lnTo>
                    <a:pt x="870" y="10"/>
                  </a:lnTo>
                  <a:lnTo>
                    <a:pt x="880" y="18"/>
                  </a:lnTo>
                  <a:lnTo>
                    <a:pt x="880" y="18"/>
                  </a:lnTo>
                  <a:lnTo>
                    <a:pt x="983" y="122"/>
                  </a:lnTo>
                  <a:lnTo>
                    <a:pt x="1243" y="122"/>
                  </a:lnTo>
                  <a:lnTo>
                    <a:pt x="1243" y="122"/>
                  </a:lnTo>
                  <a:lnTo>
                    <a:pt x="1256" y="123"/>
                  </a:lnTo>
                  <a:lnTo>
                    <a:pt x="1267" y="127"/>
                  </a:lnTo>
                  <a:lnTo>
                    <a:pt x="1278" y="132"/>
                  </a:lnTo>
                  <a:lnTo>
                    <a:pt x="1286" y="140"/>
                  </a:lnTo>
                  <a:lnTo>
                    <a:pt x="1294" y="149"/>
                  </a:lnTo>
                  <a:lnTo>
                    <a:pt x="1299" y="159"/>
                  </a:lnTo>
                  <a:lnTo>
                    <a:pt x="1303" y="170"/>
                  </a:lnTo>
                  <a:lnTo>
                    <a:pt x="1304" y="183"/>
                  </a:lnTo>
                  <a:lnTo>
                    <a:pt x="1304" y="998"/>
                  </a:lnTo>
                  <a:lnTo>
                    <a:pt x="1304" y="998"/>
                  </a:lnTo>
                  <a:lnTo>
                    <a:pt x="1303" y="1010"/>
                  </a:lnTo>
                  <a:lnTo>
                    <a:pt x="1299" y="1022"/>
                  </a:lnTo>
                  <a:lnTo>
                    <a:pt x="1294" y="1032"/>
                  </a:lnTo>
                  <a:lnTo>
                    <a:pt x="1286" y="1041"/>
                  </a:lnTo>
                  <a:lnTo>
                    <a:pt x="1278" y="1049"/>
                  </a:lnTo>
                  <a:lnTo>
                    <a:pt x="1267" y="1055"/>
                  </a:lnTo>
                  <a:lnTo>
                    <a:pt x="1256" y="1058"/>
                  </a:lnTo>
                  <a:lnTo>
                    <a:pt x="1243" y="1059"/>
                  </a:lnTo>
                  <a:close/>
                  <a:moveTo>
                    <a:pt x="653" y="204"/>
                  </a:moveTo>
                  <a:lnTo>
                    <a:pt x="653" y="204"/>
                  </a:lnTo>
                  <a:lnTo>
                    <a:pt x="634" y="204"/>
                  </a:lnTo>
                  <a:lnTo>
                    <a:pt x="614" y="205"/>
                  </a:lnTo>
                  <a:lnTo>
                    <a:pt x="596" y="207"/>
                  </a:lnTo>
                  <a:lnTo>
                    <a:pt x="578" y="211"/>
                  </a:lnTo>
                  <a:lnTo>
                    <a:pt x="560" y="215"/>
                  </a:lnTo>
                  <a:lnTo>
                    <a:pt x="543" y="219"/>
                  </a:lnTo>
                  <a:lnTo>
                    <a:pt x="527" y="225"/>
                  </a:lnTo>
                  <a:lnTo>
                    <a:pt x="510" y="233"/>
                  </a:lnTo>
                  <a:lnTo>
                    <a:pt x="493" y="240"/>
                  </a:lnTo>
                  <a:lnTo>
                    <a:pt x="477" y="247"/>
                  </a:lnTo>
                  <a:lnTo>
                    <a:pt x="462" y="257"/>
                  </a:lnTo>
                  <a:lnTo>
                    <a:pt x="447" y="266"/>
                  </a:lnTo>
                  <a:lnTo>
                    <a:pt x="433" y="276"/>
                  </a:lnTo>
                  <a:lnTo>
                    <a:pt x="419" y="287"/>
                  </a:lnTo>
                  <a:lnTo>
                    <a:pt x="405" y="299"/>
                  </a:lnTo>
                  <a:lnTo>
                    <a:pt x="393" y="311"/>
                  </a:lnTo>
                  <a:lnTo>
                    <a:pt x="381" y="324"/>
                  </a:lnTo>
                  <a:lnTo>
                    <a:pt x="369" y="337"/>
                  </a:lnTo>
                  <a:lnTo>
                    <a:pt x="358" y="350"/>
                  </a:lnTo>
                  <a:lnTo>
                    <a:pt x="349" y="365"/>
                  </a:lnTo>
                  <a:lnTo>
                    <a:pt x="339" y="380"/>
                  </a:lnTo>
                  <a:lnTo>
                    <a:pt x="330" y="395"/>
                  </a:lnTo>
                  <a:lnTo>
                    <a:pt x="321" y="411"/>
                  </a:lnTo>
                  <a:lnTo>
                    <a:pt x="314" y="427"/>
                  </a:lnTo>
                  <a:lnTo>
                    <a:pt x="308" y="444"/>
                  </a:lnTo>
                  <a:lnTo>
                    <a:pt x="302" y="461"/>
                  </a:lnTo>
                  <a:lnTo>
                    <a:pt x="297" y="479"/>
                  </a:lnTo>
                  <a:lnTo>
                    <a:pt x="294" y="496"/>
                  </a:lnTo>
                  <a:lnTo>
                    <a:pt x="290" y="514"/>
                  </a:lnTo>
                  <a:lnTo>
                    <a:pt x="288" y="533"/>
                  </a:lnTo>
                  <a:lnTo>
                    <a:pt x="286" y="551"/>
                  </a:lnTo>
                  <a:lnTo>
                    <a:pt x="285" y="570"/>
                  </a:lnTo>
                  <a:lnTo>
                    <a:pt x="285" y="570"/>
                  </a:lnTo>
                  <a:lnTo>
                    <a:pt x="286" y="590"/>
                  </a:lnTo>
                  <a:lnTo>
                    <a:pt x="288" y="608"/>
                  </a:lnTo>
                  <a:lnTo>
                    <a:pt x="290" y="626"/>
                  </a:lnTo>
                  <a:lnTo>
                    <a:pt x="294" y="644"/>
                  </a:lnTo>
                  <a:lnTo>
                    <a:pt x="297" y="662"/>
                  </a:lnTo>
                  <a:lnTo>
                    <a:pt x="302" y="680"/>
                  </a:lnTo>
                  <a:lnTo>
                    <a:pt x="308" y="697"/>
                  </a:lnTo>
                  <a:lnTo>
                    <a:pt x="314" y="713"/>
                  </a:lnTo>
                  <a:lnTo>
                    <a:pt x="321" y="729"/>
                  </a:lnTo>
                  <a:lnTo>
                    <a:pt x="330" y="745"/>
                  </a:lnTo>
                  <a:lnTo>
                    <a:pt x="339" y="760"/>
                  </a:lnTo>
                  <a:lnTo>
                    <a:pt x="349" y="775"/>
                  </a:lnTo>
                  <a:lnTo>
                    <a:pt x="358" y="789"/>
                  </a:lnTo>
                  <a:lnTo>
                    <a:pt x="369" y="803"/>
                  </a:lnTo>
                  <a:lnTo>
                    <a:pt x="381" y="817"/>
                  </a:lnTo>
                  <a:lnTo>
                    <a:pt x="393" y="830"/>
                  </a:lnTo>
                  <a:lnTo>
                    <a:pt x="405" y="842"/>
                  </a:lnTo>
                  <a:lnTo>
                    <a:pt x="419" y="853"/>
                  </a:lnTo>
                  <a:lnTo>
                    <a:pt x="433" y="864"/>
                  </a:lnTo>
                  <a:lnTo>
                    <a:pt x="447" y="874"/>
                  </a:lnTo>
                  <a:lnTo>
                    <a:pt x="462" y="884"/>
                  </a:lnTo>
                  <a:lnTo>
                    <a:pt x="477" y="892"/>
                  </a:lnTo>
                  <a:lnTo>
                    <a:pt x="493" y="901"/>
                  </a:lnTo>
                  <a:lnTo>
                    <a:pt x="510" y="908"/>
                  </a:lnTo>
                  <a:lnTo>
                    <a:pt x="527" y="915"/>
                  </a:lnTo>
                  <a:lnTo>
                    <a:pt x="543" y="920"/>
                  </a:lnTo>
                  <a:lnTo>
                    <a:pt x="560" y="925"/>
                  </a:lnTo>
                  <a:lnTo>
                    <a:pt x="578" y="930"/>
                  </a:lnTo>
                  <a:lnTo>
                    <a:pt x="596" y="933"/>
                  </a:lnTo>
                  <a:lnTo>
                    <a:pt x="614" y="934"/>
                  </a:lnTo>
                  <a:lnTo>
                    <a:pt x="634" y="937"/>
                  </a:lnTo>
                  <a:lnTo>
                    <a:pt x="653" y="937"/>
                  </a:lnTo>
                  <a:lnTo>
                    <a:pt x="653" y="937"/>
                  </a:lnTo>
                  <a:lnTo>
                    <a:pt x="671" y="937"/>
                  </a:lnTo>
                  <a:lnTo>
                    <a:pt x="690" y="934"/>
                  </a:lnTo>
                  <a:lnTo>
                    <a:pt x="708" y="933"/>
                  </a:lnTo>
                  <a:lnTo>
                    <a:pt x="726" y="930"/>
                  </a:lnTo>
                  <a:lnTo>
                    <a:pt x="744" y="925"/>
                  </a:lnTo>
                  <a:lnTo>
                    <a:pt x="761" y="920"/>
                  </a:lnTo>
                  <a:lnTo>
                    <a:pt x="779" y="915"/>
                  </a:lnTo>
                  <a:lnTo>
                    <a:pt x="795" y="908"/>
                  </a:lnTo>
                  <a:lnTo>
                    <a:pt x="811" y="901"/>
                  </a:lnTo>
                  <a:lnTo>
                    <a:pt x="827" y="892"/>
                  </a:lnTo>
                  <a:lnTo>
                    <a:pt x="843" y="884"/>
                  </a:lnTo>
                  <a:lnTo>
                    <a:pt x="857" y="874"/>
                  </a:lnTo>
                  <a:lnTo>
                    <a:pt x="871" y="864"/>
                  </a:lnTo>
                  <a:lnTo>
                    <a:pt x="886" y="853"/>
                  </a:lnTo>
                  <a:lnTo>
                    <a:pt x="899" y="842"/>
                  </a:lnTo>
                  <a:lnTo>
                    <a:pt x="911" y="830"/>
                  </a:lnTo>
                  <a:lnTo>
                    <a:pt x="924" y="817"/>
                  </a:lnTo>
                  <a:lnTo>
                    <a:pt x="935" y="803"/>
                  </a:lnTo>
                  <a:lnTo>
                    <a:pt x="946" y="789"/>
                  </a:lnTo>
                  <a:lnTo>
                    <a:pt x="957" y="775"/>
                  </a:lnTo>
                  <a:lnTo>
                    <a:pt x="966" y="760"/>
                  </a:lnTo>
                  <a:lnTo>
                    <a:pt x="975" y="745"/>
                  </a:lnTo>
                  <a:lnTo>
                    <a:pt x="983" y="729"/>
                  </a:lnTo>
                  <a:lnTo>
                    <a:pt x="990" y="713"/>
                  </a:lnTo>
                  <a:lnTo>
                    <a:pt x="996" y="697"/>
                  </a:lnTo>
                  <a:lnTo>
                    <a:pt x="1002" y="680"/>
                  </a:lnTo>
                  <a:lnTo>
                    <a:pt x="1007" y="662"/>
                  </a:lnTo>
                  <a:lnTo>
                    <a:pt x="1012" y="644"/>
                  </a:lnTo>
                  <a:lnTo>
                    <a:pt x="1014" y="626"/>
                  </a:lnTo>
                  <a:lnTo>
                    <a:pt x="1017" y="608"/>
                  </a:lnTo>
                  <a:lnTo>
                    <a:pt x="1018" y="590"/>
                  </a:lnTo>
                  <a:lnTo>
                    <a:pt x="1019" y="570"/>
                  </a:lnTo>
                  <a:lnTo>
                    <a:pt x="1019" y="570"/>
                  </a:lnTo>
                  <a:lnTo>
                    <a:pt x="1018" y="551"/>
                  </a:lnTo>
                  <a:lnTo>
                    <a:pt x="1017" y="533"/>
                  </a:lnTo>
                  <a:lnTo>
                    <a:pt x="1014" y="514"/>
                  </a:lnTo>
                  <a:lnTo>
                    <a:pt x="1012" y="496"/>
                  </a:lnTo>
                  <a:lnTo>
                    <a:pt x="1007" y="479"/>
                  </a:lnTo>
                  <a:lnTo>
                    <a:pt x="1002" y="461"/>
                  </a:lnTo>
                  <a:lnTo>
                    <a:pt x="996" y="444"/>
                  </a:lnTo>
                  <a:lnTo>
                    <a:pt x="990" y="427"/>
                  </a:lnTo>
                  <a:lnTo>
                    <a:pt x="983" y="411"/>
                  </a:lnTo>
                  <a:lnTo>
                    <a:pt x="975" y="395"/>
                  </a:lnTo>
                  <a:lnTo>
                    <a:pt x="966" y="380"/>
                  </a:lnTo>
                  <a:lnTo>
                    <a:pt x="957" y="365"/>
                  </a:lnTo>
                  <a:lnTo>
                    <a:pt x="946" y="350"/>
                  </a:lnTo>
                  <a:lnTo>
                    <a:pt x="935" y="337"/>
                  </a:lnTo>
                  <a:lnTo>
                    <a:pt x="924" y="324"/>
                  </a:lnTo>
                  <a:lnTo>
                    <a:pt x="911" y="311"/>
                  </a:lnTo>
                  <a:lnTo>
                    <a:pt x="899" y="299"/>
                  </a:lnTo>
                  <a:lnTo>
                    <a:pt x="886" y="287"/>
                  </a:lnTo>
                  <a:lnTo>
                    <a:pt x="871" y="276"/>
                  </a:lnTo>
                  <a:lnTo>
                    <a:pt x="857" y="266"/>
                  </a:lnTo>
                  <a:lnTo>
                    <a:pt x="843" y="257"/>
                  </a:lnTo>
                  <a:lnTo>
                    <a:pt x="827" y="247"/>
                  </a:lnTo>
                  <a:lnTo>
                    <a:pt x="811" y="240"/>
                  </a:lnTo>
                  <a:lnTo>
                    <a:pt x="795" y="233"/>
                  </a:lnTo>
                  <a:lnTo>
                    <a:pt x="779" y="225"/>
                  </a:lnTo>
                  <a:lnTo>
                    <a:pt x="761" y="219"/>
                  </a:lnTo>
                  <a:lnTo>
                    <a:pt x="744" y="215"/>
                  </a:lnTo>
                  <a:lnTo>
                    <a:pt x="726" y="211"/>
                  </a:lnTo>
                  <a:lnTo>
                    <a:pt x="708" y="207"/>
                  </a:lnTo>
                  <a:lnTo>
                    <a:pt x="690" y="205"/>
                  </a:lnTo>
                  <a:lnTo>
                    <a:pt x="671" y="204"/>
                  </a:lnTo>
                  <a:lnTo>
                    <a:pt x="653" y="204"/>
                  </a:lnTo>
                  <a:close/>
                  <a:moveTo>
                    <a:pt x="653" y="814"/>
                  </a:moveTo>
                  <a:lnTo>
                    <a:pt x="653" y="814"/>
                  </a:lnTo>
                  <a:lnTo>
                    <a:pt x="628" y="813"/>
                  </a:lnTo>
                  <a:lnTo>
                    <a:pt x="604" y="809"/>
                  </a:lnTo>
                  <a:lnTo>
                    <a:pt x="580" y="803"/>
                  </a:lnTo>
                  <a:lnTo>
                    <a:pt x="557" y="795"/>
                  </a:lnTo>
                  <a:lnTo>
                    <a:pt x="536" y="785"/>
                  </a:lnTo>
                  <a:lnTo>
                    <a:pt x="516" y="773"/>
                  </a:lnTo>
                  <a:lnTo>
                    <a:pt x="497" y="759"/>
                  </a:lnTo>
                  <a:lnTo>
                    <a:pt x="480" y="743"/>
                  </a:lnTo>
                  <a:lnTo>
                    <a:pt x="464" y="725"/>
                  </a:lnTo>
                  <a:lnTo>
                    <a:pt x="450" y="707"/>
                  </a:lnTo>
                  <a:lnTo>
                    <a:pt x="438" y="687"/>
                  </a:lnTo>
                  <a:lnTo>
                    <a:pt x="427" y="665"/>
                  </a:lnTo>
                  <a:lnTo>
                    <a:pt x="419" y="642"/>
                  </a:lnTo>
                  <a:lnTo>
                    <a:pt x="413" y="620"/>
                  </a:lnTo>
                  <a:lnTo>
                    <a:pt x="409" y="596"/>
                  </a:lnTo>
                  <a:lnTo>
                    <a:pt x="408" y="570"/>
                  </a:lnTo>
                  <a:lnTo>
                    <a:pt x="408" y="570"/>
                  </a:lnTo>
                  <a:lnTo>
                    <a:pt x="409" y="545"/>
                  </a:lnTo>
                  <a:lnTo>
                    <a:pt x="413" y="521"/>
                  </a:lnTo>
                  <a:lnTo>
                    <a:pt x="419" y="497"/>
                  </a:lnTo>
                  <a:lnTo>
                    <a:pt x="427" y="475"/>
                  </a:lnTo>
                  <a:lnTo>
                    <a:pt x="438" y="454"/>
                  </a:lnTo>
                  <a:lnTo>
                    <a:pt x="450" y="433"/>
                  </a:lnTo>
                  <a:lnTo>
                    <a:pt x="464" y="414"/>
                  </a:lnTo>
                  <a:lnTo>
                    <a:pt x="480" y="397"/>
                  </a:lnTo>
                  <a:lnTo>
                    <a:pt x="497" y="382"/>
                  </a:lnTo>
                  <a:lnTo>
                    <a:pt x="516" y="367"/>
                  </a:lnTo>
                  <a:lnTo>
                    <a:pt x="536" y="355"/>
                  </a:lnTo>
                  <a:lnTo>
                    <a:pt x="557" y="344"/>
                  </a:lnTo>
                  <a:lnTo>
                    <a:pt x="580" y="336"/>
                  </a:lnTo>
                  <a:lnTo>
                    <a:pt x="604" y="330"/>
                  </a:lnTo>
                  <a:lnTo>
                    <a:pt x="628" y="326"/>
                  </a:lnTo>
                  <a:lnTo>
                    <a:pt x="653" y="325"/>
                  </a:lnTo>
                  <a:lnTo>
                    <a:pt x="653" y="325"/>
                  </a:lnTo>
                  <a:lnTo>
                    <a:pt x="677" y="326"/>
                  </a:lnTo>
                  <a:lnTo>
                    <a:pt x="702" y="330"/>
                  </a:lnTo>
                  <a:lnTo>
                    <a:pt x="725" y="336"/>
                  </a:lnTo>
                  <a:lnTo>
                    <a:pt x="748" y="344"/>
                  </a:lnTo>
                  <a:lnTo>
                    <a:pt x="769" y="355"/>
                  </a:lnTo>
                  <a:lnTo>
                    <a:pt x="789" y="367"/>
                  </a:lnTo>
                  <a:lnTo>
                    <a:pt x="808" y="382"/>
                  </a:lnTo>
                  <a:lnTo>
                    <a:pt x="826" y="397"/>
                  </a:lnTo>
                  <a:lnTo>
                    <a:pt x="841" y="414"/>
                  </a:lnTo>
                  <a:lnTo>
                    <a:pt x="855" y="433"/>
                  </a:lnTo>
                  <a:lnTo>
                    <a:pt x="868" y="454"/>
                  </a:lnTo>
                  <a:lnTo>
                    <a:pt x="877" y="475"/>
                  </a:lnTo>
                  <a:lnTo>
                    <a:pt x="886" y="497"/>
                  </a:lnTo>
                  <a:lnTo>
                    <a:pt x="892" y="521"/>
                  </a:lnTo>
                  <a:lnTo>
                    <a:pt x="895" y="545"/>
                  </a:lnTo>
                  <a:lnTo>
                    <a:pt x="897" y="570"/>
                  </a:lnTo>
                  <a:lnTo>
                    <a:pt x="897" y="570"/>
                  </a:lnTo>
                  <a:lnTo>
                    <a:pt x="895" y="596"/>
                  </a:lnTo>
                  <a:lnTo>
                    <a:pt x="892" y="620"/>
                  </a:lnTo>
                  <a:lnTo>
                    <a:pt x="886" y="642"/>
                  </a:lnTo>
                  <a:lnTo>
                    <a:pt x="877" y="665"/>
                  </a:lnTo>
                  <a:lnTo>
                    <a:pt x="868" y="687"/>
                  </a:lnTo>
                  <a:lnTo>
                    <a:pt x="855" y="707"/>
                  </a:lnTo>
                  <a:lnTo>
                    <a:pt x="841" y="725"/>
                  </a:lnTo>
                  <a:lnTo>
                    <a:pt x="826" y="743"/>
                  </a:lnTo>
                  <a:lnTo>
                    <a:pt x="808" y="759"/>
                  </a:lnTo>
                  <a:lnTo>
                    <a:pt x="789" y="773"/>
                  </a:lnTo>
                  <a:lnTo>
                    <a:pt x="769" y="785"/>
                  </a:lnTo>
                  <a:lnTo>
                    <a:pt x="748" y="795"/>
                  </a:lnTo>
                  <a:lnTo>
                    <a:pt x="725" y="803"/>
                  </a:lnTo>
                  <a:lnTo>
                    <a:pt x="702" y="809"/>
                  </a:lnTo>
                  <a:lnTo>
                    <a:pt x="677" y="813"/>
                  </a:lnTo>
                  <a:lnTo>
                    <a:pt x="653" y="814"/>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323528" y="987574"/>
            <a:ext cx="2701566" cy="825867"/>
            <a:chOff x="323528" y="1142261"/>
            <a:chExt cx="2701566" cy="825867"/>
          </a:xfrm>
        </p:grpSpPr>
        <p:cxnSp>
          <p:nvCxnSpPr>
            <p:cNvPr id="12" name="肘形连接符 11"/>
            <p:cNvCxnSpPr>
              <a:stCxn id="3" idx="0"/>
            </p:cNvCxnSpPr>
            <p:nvPr/>
          </p:nvCxnSpPr>
          <p:spPr>
            <a:xfrm rot="16200000" flipV="1">
              <a:off x="2327874" y="1045192"/>
              <a:ext cx="528637" cy="86580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20"/>
            <p:cNvSpPr txBox="1"/>
            <p:nvPr/>
          </p:nvSpPr>
          <p:spPr>
            <a:xfrm>
              <a:off x="323528" y="1142261"/>
              <a:ext cx="1824889" cy="825867"/>
            </a:xfrm>
            <a:prstGeom prst="rect">
              <a:avLst/>
            </a:prstGeom>
            <a:noFill/>
          </p:spPr>
          <p:txBody>
            <a:bodyPr wrap="square" lIns="68580" tIns="34290" rIns="68580" bIns="34290" rtlCol="0">
              <a:spAutoFit/>
            </a:bodyPr>
            <a:lstStyle/>
            <a:p>
              <a:pPr algn="r">
                <a:spcBef>
                  <a:spcPts val="450"/>
                </a:spcBef>
              </a:pPr>
              <a:r>
                <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5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r">
                <a:spcBef>
                  <a:spcPts val="450"/>
                </a:spcBef>
              </a:pPr>
              <a:r>
                <a:rPr lang="zh-CN" altLang="en-US" sz="1000" dirty="0" smtClean="0">
                  <a:solidFill>
                    <a:schemeClr val="accent1"/>
                  </a:solidFill>
                  <a:latin typeface="微软雅黑" panose="020B0503020204020204" pitchFamily="34" charset="-122"/>
                  <a:ea typeface="微软雅黑" panose="020B0503020204020204" pitchFamily="34" charset="-122"/>
                </a:rPr>
                <a:t>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此处添加文字</a:t>
              </a:r>
              <a:r>
                <a:rPr lang="zh-CN" altLang="en-US" sz="1000" dirty="0" smtClean="0">
                  <a:solidFill>
                    <a:schemeClr val="accent1"/>
                  </a:solidFill>
                  <a:latin typeface="微软雅黑" panose="020B0503020204020204" pitchFamily="34" charset="-122"/>
                  <a:ea typeface="微软雅黑" panose="020B0503020204020204" pitchFamily="34" charset="-122"/>
                </a:rPr>
                <a:t>，在此处</a:t>
              </a:r>
              <a:r>
                <a:rPr lang="zh-CN" altLang="en-US" sz="1000" dirty="0">
                  <a:solidFill>
                    <a:schemeClr val="accent1"/>
                  </a:solidFill>
                  <a:latin typeface="微软雅黑" panose="020B0503020204020204" pitchFamily="34" charset="-122"/>
                  <a:ea typeface="微软雅黑" panose="020B0503020204020204" pitchFamily="34" charset="-122"/>
                </a:rPr>
                <a:t>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r>
                <a:rPr lang="en-US" altLang="zh-CN"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en-US" altLang="zh-CN" sz="1000" dirty="0" smtClean="0">
                <a:solidFill>
                  <a:schemeClr val="accent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23528" y="2930750"/>
            <a:ext cx="3733844" cy="1536316"/>
            <a:chOff x="323528" y="3085437"/>
            <a:chExt cx="3733844" cy="1536316"/>
          </a:xfrm>
        </p:grpSpPr>
        <p:cxnSp>
          <p:nvCxnSpPr>
            <p:cNvPr id="15" name="肘形连接符 14"/>
            <p:cNvCxnSpPr>
              <a:stCxn id="5" idx="4"/>
            </p:cNvCxnSpPr>
            <p:nvPr/>
          </p:nvCxnSpPr>
          <p:spPr>
            <a:xfrm rot="5400000">
              <a:off x="2722439" y="2522289"/>
              <a:ext cx="771786" cy="18980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20"/>
            <p:cNvSpPr txBox="1"/>
            <p:nvPr/>
          </p:nvSpPr>
          <p:spPr>
            <a:xfrm>
              <a:off x="323528" y="3795886"/>
              <a:ext cx="1824889" cy="825867"/>
            </a:xfrm>
            <a:prstGeom prst="rect">
              <a:avLst/>
            </a:prstGeom>
            <a:noFill/>
          </p:spPr>
          <p:txBody>
            <a:bodyPr wrap="square" lIns="68580" tIns="34290" rIns="68580" bIns="34290" rtlCol="0">
              <a:spAutoFit/>
            </a:bodyPr>
            <a:lstStyle/>
            <a:p>
              <a:pPr algn="r">
                <a:spcBef>
                  <a:spcPts val="450"/>
                </a:spcBef>
              </a:pPr>
              <a:r>
                <a:rPr lang="zh-CN" altLang="en-US" sz="1500" b="1" dirty="0">
                  <a:latin typeface="微软雅黑" panose="020B0503020204020204" pitchFamily="34" charset="-122"/>
                  <a:ea typeface="微软雅黑" panose="020B0503020204020204" pitchFamily="34" charset="-122"/>
                </a:rPr>
                <a:t>添加标题</a:t>
              </a:r>
              <a:endParaRPr lang="en-US" altLang="zh-CN" sz="1500" b="1" dirty="0">
                <a:latin typeface="微软雅黑" panose="020B0503020204020204" pitchFamily="34" charset="-122"/>
                <a:ea typeface="微软雅黑" panose="020B0503020204020204" pitchFamily="34" charset="-122"/>
              </a:endParaRPr>
            </a:p>
            <a:p>
              <a:pPr algn="r">
                <a:spcBef>
                  <a:spcPts val="450"/>
                </a:spcBef>
              </a:pPr>
              <a:r>
                <a:rPr lang="zh-CN" altLang="en-US" sz="1000" dirty="0" smtClean="0">
                  <a:solidFill>
                    <a:schemeClr val="accent1"/>
                  </a:solidFill>
                  <a:latin typeface="微软雅黑" panose="020B0503020204020204" pitchFamily="34" charset="-122"/>
                  <a:ea typeface="微软雅黑" panose="020B0503020204020204" pitchFamily="34" charset="-122"/>
                </a:rPr>
                <a:t>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此处添加文字</a:t>
              </a:r>
              <a:r>
                <a:rPr lang="zh-CN" altLang="en-US" sz="1000" dirty="0" smtClean="0">
                  <a:solidFill>
                    <a:schemeClr val="accent1"/>
                  </a:solidFill>
                  <a:latin typeface="微软雅黑" panose="020B0503020204020204" pitchFamily="34" charset="-122"/>
                  <a:ea typeface="微软雅黑" panose="020B0503020204020204" pitchFamily="34" charset="-122"/>
                </a:rPr>
                <a:t>，在此处</a:t>
              </a:r>
              <a:r>
                <a:rPr lang="zh-CN" altLang="en-US" sz="1000" dirty="0">
                  <a:solidFill>
                    <a:schemeClr val="accent1"/>
                  </a:solidFill>
                  <a:latin typeface="微软雅黑" panose="020B0503020204020204" pitchFamily="34" charset="-122"/>
                  <a:ea typeface="微软雅黑" panose="020B0503020204020204" pitchFamily="34" charset="-122"/>
                </a:rPr>
                <a:t>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r>
                <a:rPr lang="en-US" altLang="zh-CN"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en-US" altLang="zh-CN" sz="1000" dirty="0" smtClean="0">
                <a:solidFill>
                  <a:schemeClr val="accent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6121931" y="987574"/>
            <a:ext cx="2754187" cy="825867"/>
            <a:chOff x="6121931" y="1142261"/>
            <a:chExt cx="2754187" cy="825867"/>
          </a:xfrm>
        </p:grpSpPr>
        <p:cxnSp>
          <p:nvCxnSpPr>
            <p:cNvPr id="18" name="肘形连接符 17"/>
            <p:cNvCxnSpPr>
              <a:stCxn id="6" idx="0"/>
            </p:cNvCxnSpPr>
            <p:nvPr/>
          </p:nvCxnSpPr>
          <p:spPr>
            <a:xfrm rot="5400000" flipH="1" flipV="1">
              <a:off x="6307765" y="1027940"/>
              <a:ext cx="528637" cy="900306"/>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20"/>
            <p:cNvSpPr txBox="1"/>
            <p:nvPr/>
          </p:nvSpPr>
          <p:spPr>
            <a:xfrm>
              <a:off x="7051229" y="1142261"/>
              <a:ext cx="1824889" cy="825867"/>
            </a:xfrm>
            <a:prstGeom prst="rect">
              <a:avLst/>
            </a:prstGeom>
            <a:noFill/>
          </p:spPr>
          <p:txBody>
            <a:bodyPr wrap="square" lIns="68580" tIns="34290" rIns="68580" bIns="34290" rtlCol="0">
              <a:spAutoFit/>
            </a:bodyPr>
            <a:lstStyle/>
            <a:p>
              <a:pPr>
                <a:spcBef>
                  <a:spcPts val="450"/>
                </a:spcBef>
              </a:pPr>
              <a:r>
                <a:rPr lang="zh-CN" altLang="en-US" sz="1500" b="1" dirty="0">
                  <a:solidFill>
                    <a:schemeClr val="tx2"/>
                  </a:solidFill>
                  <a:latin typeface="微软雅黑" panose="020B0503020204020204" pitchFamily="34" charset="-122"/>
                  <a:ea typeface="微软雅黑" panose="020B0503020204020204" pitchFamily="34" charset="-122"/>
                </a:rPr>
                <a:t>添加标题</a:t>
              </a:r>
              <a:endParaRPr lang="en-US" altLang="zh-CN" sz="1500" b="1" dirty="0">
                <a:solidFill>
                  <a:schemeClr val="tx2"/>
                </a:solidFill>
                <a:latin typeface="微软雅黑" panose="020B0503020204020204" pitchFamily="34" charset="-122"/>
                <a:ea typeface="微软雅黑" panose="020B0503020204020204" pitchFamily="34" charset="-122"/>
              </a:endParaRPr>
            </a:p>
            <a:p>
              <a:pPr>
                <a:spcBef>
                  <a:spcPts val="450"/>
                </a:spcBef>
              </a:pPr>
              <a:r>
                <a:rPr lang="zh-CN" altLang="en-US" sz="1000" dirty="0" smtClean="0">
                  <a:solidFill>
                    <a:schemeClr val="accent1"/>
                  </a:solidFill>
                  <a:latin typeface="微软雅黑" panose="020B0503020204020204" pitchFamily="34" charset="-122"/>
                  <a:ea typeface="微软雅黑" panose="020B0503020204020204" pitchFamily="34" charset="-122"/>
                </a:rPr>
                <a:t>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此处添加文字</a:t>
              </a:r>
              <a:r>
                <a:rPr lang="zh-CN" altLang="en-US" sz="1000" dirty="0" smtClean="0">
                  <a:solidFill>
                    <a:schemeClr val="accent1"/>
                  </a:solidFill>
                  <a:latin typeface="微软雅黑" panose="020B0503020204020204" pitchFamily="34" charset="-122"/>
                  <a:ea typeface="微软雅黑" panose="020B0503020204020204" pitchFamily="34" charset="-122"/>
                </a:rPr>
                <a:t>，在此处</a:t>
              </a:r>
              <a:r>
                <a:rPr lang="zh-CN" altLang="en-US" sz="1000" dirty="0">
                  <a:solidFill>
                    <a:schemeClr val="accent1"/>
                  </a:solidFill>
                  <a:latin typeface="微软雅黑" panose="020B0503020204020204" pitchFamily="34" charset="-122"/>
                  <a:ea typeface="微软雅黑" panose="020B0503020204020204" pitchFamily="34" charset="-122"/>
                </a:rPr>
                <a:t>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r>
                <a:rPr lang="en-US" altLang="zh-CN"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en-US" altLang="zh-CN" sz="1000" dirty="0" smtClean="0">
                <a:solidFill>
                  <a:schemeClr val="accent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5089650" y="2930749"/>
            <a:ext cx="3786468" cy="1536317"/>
            <a:chOff x="5089650" y="3085436"/>
            <a:chExt cx="3786468" cy="1536317"/>
          </a:xfrm>
        </p:grpSpPr>
        <p:cxnSp>
          <p:nvCxnSpPr>
            <p:cNvPr id="21" name="肘形连接符 20"/>
            <p:cNvCxnSpPr>
              <a:stCxn id="4" idx="4"/>
            </p:cNvCxnSpPr>
            <p:nvPr/>
          </p:nvCxnSpPr>
          <p:spPr>
            <a:xfrm rot="16200000" flipH="1">
              <a:off x="5670050" y="2505036"/>
              <a:ext cx="771786" cy="1932586"/>
            </a:xfrm>
            <a:prstGeom prst="bent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0"/>
            <p:cNvSpPr txBox="1"/>
            <p:nvPr/>
          </p:nvSpPr>
          <p:spPr>
            <a:xfrm>
              <a:off x="7051229" y="3795886"/>
              <a:ext cx="1824889" cy="825867"/>
            </a:xfrm>
            <a:prstGeom prst="rect">
              <a:avLst/>
            </a:prstGeom>
            <a:noFill/>
          </p:spPr>
          <p:txBody>
            <a:bodyPr wrap="square" lIns="68580" tIns="34290" rIns="68580" bIns="34290" rtlCol="0">
              <a:spAutoFit/>
            </a:bodyPr>
            <a:lstStyle/>
            <a:p>
              <a:pPr>
                <a:spcBef>
                  <a:spcPts val="450"/>
                </a:spcBef>
              </a:pPr>
              <a:r>
                <a:rPr lang="zh-CN" altLang="en-US" sz="1500" b="1" dirty="0">
                  <a:solidFill>
                    <a:schemeClr val="bg2"/>
                  </a:solidFill>
                  <a:latin typeface="微软雅黑" panose="020B0503020204020204" pitchFamily="34" charset="-122"/>
                  <a:ea typeface="微软雅黑" panose="020B0503020204020204" pitchFamily="34" charset="-122"/>
                </a:rPr>
                <a:t>添加标题</a:t>
              </a:r>
              <a:endParaRPr lang="en-US" altLang="zh-CN" sz="1500" b="1" dirty="0">
                <a:solidFill>
                  <a:schemeClr val="bg2"/>
                </a:solidFill>
                <a:latin typeface="微软雅黑" panose="020B0503020204020204" pitchFamily="34" charset="-122"/>
                <a:ea typeface="微软雅黑" panose="020B0503020204020204" pitchFamily="34" charset="-122"/>
              </a:endParaRPr>
            </a:p>
            <a:p>
              <a:pPr>
                <a:spcBef>
                  <a:spcPts val="450"/>
                </a:spcBef>
              </a:pPr>
              <a:r>
                <a:rPr lang="zh-CN" altLang="en-US" sz="1000" dirty="0" smtClean="0">
                  <a:solidFill>
                    <a:schemeClr val="accent1"/>
                  </a:solidFill>
                  <a:latin typeface="微软雅黑" panose="020B0503020204020204" pitchFamily="34" charset="-122"/>
                  <a:ea typeface="微软雅黑" panose="020B0503020204020204" pitchFamily="34" charset="-122"/>
                </a:rPr>
                <a:t>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此处添加文字</a:t>
              </a:r>
              <a:r>
                <a:rPr lang="zh-CN" altLang="en-US" sz="1000" dirty="0" smtClean="0">
                  <a:solidFill>
                    <a:schemeClr val="accent1"/>
                  </a:solidFill>
                  <a:latin typeface="微软雅黑" panose="020B0503020204020204" pitchFamily="34" charset="-122"/>
                  <a:ea typeface="微软雅黑" panose="020B0503020204020204" pitchFamily="34" charset="-122"/>
                </a:rPr>
                <a:t>，在此处</a:t>
              </a:r>
              <a:r>
                <a:rPr lang="zh-CN" altLang="en-US" sz="1000" dirty="0">
                  <a:solidFill>
                    <a:schemeClr val="accent1"/>
                  </a:solidFill>
                  <a:latin typeface="微软雅黑" panose="020B0503020204020204" pitchFamily="34" charset="-122"/>
                  <a:ea typeface="微软雅黑" panose="020B0503020204020204" pitchFamily="34" charset="-122"/>
                </a:rPr>
                <a:t>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r>
                <a:rPr lang="en-US" altLang="zh-CN"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en-US" altLang="zh-CN" sz="1000" dirty="0" smtClean="0">
                <a:solidFill>
                  <a:schemeClr val="accent1"/>
                </a:solidFill>
                <a:latin typeface="微软雅黑" panose="020B0503020204020204" pitchFamily="34" charset="-122"/>
                <a:ea typeface="微软雅黑" panose="020B0503020204020204" pitchFamily="34" charset="-122"/>
              </a:endParaRPr>
            </a:p>
          </p:txBody>
        </p:sp>
      </p:grpSp>
      <p:sp>
        <p:nvSpPr>
          <p:cNvPr id="23"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803375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0429" y="1203598"/>
            <a:ext cx="7611628" cy="2787604"/>
            <a:chOff x="680429" y="1347614"/>
            <a:chExt cx="7611628" cy="2787604"/>
          </a:xfrm>
        </p:grpSpPr>
        <p:sp>
          <p:nvSpPr>
            <p:cNvPr id="3" name="Freeform 5"/>
            <p:cNvSpPr>
              <a:spLocks/>
            </p:cNvSpPr>
            <p:nvPr/>
          </p:nvSpPr>
          <p:spPr bwMode="auto">
            <a:xfrm>
              <a:off x="3862679" y="1686565"/>
              <a:ext cx="705773" cy="1172154"/>
            </a:xfrm>
            <a:custGeom>
              <a:avLst/>
              <a:gdLst>
                <a:gd name="T0" fmla="*/ 484 w 569"/>
                <a:gd name="T1" fmla="*/ 704 h 945"/>
                <a:gd name="T2" fmla="*/ 484 w 569"/>
                <a:gd name="T3" fmla="*/ 0 h 945"/>
                <a:gd name="T4" fmla="*/ 91 w 569"/>
                <a:gd name="T5" fmla="*/ 0 h 945"/>
                <a:gd name="T6" fmla="*/ 91 w 569"/>
                <a:gd name="T7" fmla="*/ 704 h 945"/>
                <a:gd name="T8" fmla="*/ 0 w 569"/>
                <a:gd name="T9" fmla="*/ 704 h 945"/>
                <a:gd name="T10" fmla="*/ 284 w 569"/>
                <a:gd name="T11" fmla="*/ 945 h 945"/>
                <a:gd name="T12" fmla="*/ 569 w 569"/>
                <a:gd name="T13" fmla="*/ 704 h 945"/>
                <a:gd name="T14" fmla="*/ 484 w 569"/>
                <a:gd name="T15" fmla="*/ 704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945">
                  <a:moveTo>
                    <a:pt x="484" y="704"/>
                  </a:moveTo>
                  <a:lnTo>
                    <a:pt x="484" y="0"/>
                  </a:lnTo>
                  <a:lnTo>
                    <a:pt x="91" y="0"/>
                  </a:lnTo>
                  <a:lnTo>
                    <a:pt x="91" y="704"/>
                  </a:lnTo>
                  <a:lnTo>
                    <a:pt x="0" y="704"/>
                  </a:lnTo>
                  <a:lnTo>
                    <a:pt x="284" y="945"/>
                  </a:lnTo>
                  <a:lnTo>
                    <a:pt x="569" y="704"/>
                  </a:lnTo>
                  <a:lnTo>
                    <a:pt x="484" y="704"/>
                  </a:lnTo>
                  <a:close/>
                </a:path>
              </a:pathLst>
            </a:custGeom>
            <a:solidFill>
              <a:schemeClr val="bg1"/>
            </a:solidFill>
            <a:ln>
              <a:noFill/>
            </a:ln>
            <a:extLst/>
          </p:spPr>
          <p:txBody>
            <a:bodyPr/>
            <a:lstStyle/>
            <a:p>
              <a:endParaRPr lang="zh-CN" altLang="en-US" sz="1600">
                <a:solidFill>
                  <a:schemeClr val="accent1"/>
                </a:solidFill>
              </a:endParaRPr>
            </a:p>
          </p:txBody>
        </p:sp>
        <p:sp>
          <p:nvSpPr>
            <p:cNvPr id="4" name="Freeform 6"/>
            <p:cNvSpPr>
              <a:spLocks/>
            </p:cNvSpPr>
            <p:nvPr/>
          </p:nvSpPr>
          <p:spPr bwMode="auto">
            <a:xfrm>
              <a:off x="4596981" y="1686565"/>
              <a:ext cx="707014" cy="1638534"/>
            </a:xfrm>
            <a:custGeom>
              <a:avLst/>
              <a:gdLst>
                <a:gd name="T0" fmla="*/ 484 w 570"/>
                <a:gd name="T1" fmla="*/ 1080 h 1321"/>
                <a:gd name="T2" fmla="*/ 484 w 570"/>
                <a:gd name="T3" fmla="*/ 0 h 1321"/>
                <a:gd name="T4" fmla="*/ 91 w 570"/>
                <a:gd name="T5" fmla="*/ 0 h 1321"/>
                <a:gd name="T6" fmla="*/ 91 w 570"/>
                <a:gd name="T7" fmla="*/ 1080 h 1321"/>
                <a:gd name="T8" fmla="*/ 0 w 570"/>
                <a:gd name="T9" fmla="*/ 1080 h 1321"/>
                <a:gd name="T10" fmla="*/ 285 w 570"/>
                <a:gd name="T11" fmla="*/ 1321 h 1321"/>
                <a:gd name="T12" fmla="*/ 570 w 570"/>
                <a:gd name="T13" fmla="*/ 1080 h 1321"/>
                <a:gd name="T14" fmla="*/ 484 w 570"/>
                <a:gd name="T15" fmla="*/ 1080 h 1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1321">
                  <a:moveTo>
                    <a:pt x="484" y="1080"/>
                  </a:moveTo>
                  <a:lnTo>
                    <a:pt x="484" y="0"/>
                  </a:lnTo>
                  <a:lnTo>
                    <a:pt x="91" y="0"/>
                  </a:lnTo>
                  <a:lnTo>
                    <a:pt x="91" y="1080"/>
                  </a:lnTo>
                  <a:lnTo>
                    <a:pt x="0" y="1080"/>
                  </a:lnTo>
                  <a:lnTo>
                    <a:pt x="285" y="1321"/>
                  </a:lnTo>
                  <a:lnTo>
                    <a:pt x="570" y="1080"/>
                  </a:lnTo>
                  <a:lnTo>
                    <a:pt x="484" y="1080"/>
                  </a:lnTo>
                  <a:close/>
                </a:path>
              </a:pathLst>
            </a:custGeom>
            <a:solidFill>
              <a:schemeClr val="tx1"/>
            </a:solidFill>
            <a:ln>
              <a:noFill/>
            </a:ln>
            <a:extLst/>
          </p:spPr>
          <p:txBody>
            <a:bodyPr/>
            <a:lstStyle/>
            <a:p>
              <a:endParaRPr lang="zh-CN" altLang="en-US" sz="1600">
                <a:solidFill>
                  <a:schemeClr val="accent1"/>
                </a:solidFill>
              </a:endParaRPr>
            </a:p>
          </p:txBody>
        </p:sp>
        <p:sp>
          <p:nvSpPr>
            <p:cNvPr id="5" name="Freeform 7"/>
            <p:cNvSpPr>
              <a:spLocks/>
            </p:cNvSpPr>
            <p:nvPr/>
          </p:nvSpPr>
          <p:spPr bwMode="auto">
            <a:xfrm>
              <a:off x="7586284" y="1686565"/>
              <a:ext cx="705773" cy="1638534"/>
            </a:xfrm>
            <a:custGeom>
              <a:avLst/>
              <a:gdLst>
                <a:gd name="T0" fmla="*/ 484 w 569"/>
                <a:gd name="T1" fmla="*/ 1080 h 1321"/>
                <a:gd name="T2" fmla="*/ 484 w 569"/>
                <a:gd name="T3" fmla="*/ 0 h 1321"/>
                <a:gd name="T4" fmla="*/ 91 w 569"/>
                <a:gd name="T5" fmla="*/ 0 h 1321"/>
                <a:gd name="T6" fmla="*/ 91 w 569"/>
                <a:gd name="T7" fmla="*/ 1080 h 1321"/>
                <a:gd name="T8" fmla="*/ 0 w 569"/>
                <a:gd name="T9" fmla="*/ 1080 h 1321"/>
                <a:gd name="T10" fmla="*/ 284 w 569"/>
                <a:gd name="T11" fmla="*/ 1321 h 1321"/>
                <a:gd name="T12" fmla="*/ 569 w 569"/>
                <a:gd name="T13" fmla="*/ 1080 h 1321"/>
                <a:gd name="T14" fmla="*/ 484 w 569"/>
                <a:gd name="T15" fmla="*/ 1080 h 1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1321">
                  <a:moveTo>
                    <a:pt x="484" y="1080"/>
                  </a:moveTo>
                  <a:lnTo>
                    <a:pt x="484" y="0"/>
                  </a:lnTo>
                  <a:lnTo>
                    <a:pt x="91" y="0"/>
                  </a:lnTo>
                  <a:lnTo>
                    <a:pt x="91" y="1080"/>
                  </a:lnTo>
                  <a:lnTo>
                    <a:pt x="0" y="1080"/>
                  </a:lnTo>
                  <a:lnTo>
                    <a:pt x="284" y="1321"/>
                  </a:lnTo>
                  <a:lnTo>
                    <a:pt x="569" y="1080"/>
                  </a:lnTo>
                  <a:lnTo>
                    <a:pt x="484" y="1080"/>
                  </a:lnTo>
                  <a:close/>
                </a:path>
              </a:pathLst>
            </a:custGeom>
            <a:solidFill>
              <a:schemeClr val="tx1"/>
            </a:solidFill>
            <a:ln>
              <a:noFill/>
            </a:ln>
            <a:extLst/>
          </p:spPr>
          <p:txBody>
            <a:bodyPr/>
            <a:lstStyle/>
            <a:p>
              <a:endParaRPr lang="zh-CN" altLang="en-US" sz="1600">
                <a:solidFill>
                  <a:schemeClr val="accent1"/>
                </a:solidFill>
              </a:endParaRPr>
            </a:p>
          </p:txBody>
        </p:sp>
        <p:sp>
          <p:nvSpPr>
            <p:cNvPr id="6" name="Freeform 8"/>
            <p:cNvSpPr>
              <a:spLocks/>
            </p:cNvSpPr>
            <p:nvPr/>
          </p:nvSpPr>
          <p:spPr bwMode="auto">
            <a:xfrm>
              <a:off x="5331283" y="1686565"/>
              <a:ext cx="707014" cy="860820"/>
            </a:xfrm>
            <a:custGeom>
              <a:avLst/>
              <a:gdLst>
                <a:gd name="T0" fmla="*/ 484 w 570"/>
                <a:gd name="T1" fmla="*/ 453 h 694"/>
                <a:gd name="T2" fmla="*/ 484 w 570"/>
                <a:gd name="T3" fmla="*/ 0 h 694"/>
                <a:gd name="T4" fmla="*/ 91 w 570"/>
                <a:gd name="T5" fmla="*/ 0 h 694"/>
                <a:gd name="T6" fmla="*/ 91 w 570"/>
                <a:gd name="T7" fmla="*/ 453 h 694"/>
                <a:gd name="T8" fmla="*/ 0 w 570"/>
                <a:gd name="T9" fmla="*/ 453 h 694"/>
                <a:gd name="T10" fmla="*/ 285 w 570"/>
                <a:gd name="T11" fmla="*/ 694 h 694"/>
                <a:gd name="T12" fmla="*/ 570 w 570"/>
                <a:gd name="T13" fmla="*/ 453 h 694"/>
                <a:gd name="T14" fmla="*/ 484 w 570"/>
                <a:gd name="T15" fmla="*/ 453 h 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694">
                  <a:moveTo>
                    <a:pt x="484" y="453"/>
                  </a:moveTo>
                  <a:lnTo>
                    <a:pt x="484" y="0"/>
                  </a:lnTo>
                  <a:lnTo>
                    <a:pt x="91" y="0"/>
                  </a:lnTo>
                  <a:lnTo>
                    <a:pt x="91" y="453"/>
                  </a:lnTo>
                  <a:lnTo>
                    <a:pt x="0" y="453"/>
                  </a:lnTo>
                  <a:lnTo>
                    <a:pt x="285" y="694"/>
                  </a:lnTo>
                  <a:lnTo>
                    <a:pt x="570" y="453"/>
                  </a:lnTo>
                  <a:lnTo>
                    <a:pt x="484" y="453"/>
                  </a:lnTo>
                  <a:close/>
                </a:path>
              </a:pathLst>
            </a:custGeom>
            <a:solidFill>
              <a:schemeClr val="bg2"/>
            </a:solidFill>
            <a:ln>
              <a:noFill/>
            </a:ln>
            <a:extLst/>
          </p:spPr>
          <p:txBody>
            <a:bodyPr/>
            <a:lstStyle/>
            <a:p>
              <a:endParaRPr lang="zh-CN" altLang="en-US" sz="1600">
                <a:solidFill>
                  <a:schemeClr val="accent1"/>
                </a:solidFill>
              </a:endParaRPr>
            </a:p>
          </p:txBody>
        </p:sp>
        <p:sp>
          <p:nvSpPr>
            <p:cNvPr id="7" name="Freeform 9"/>
            <p:cNvSpPr>
              <a:spLocks/>
            </p:cNvSpPr>
            <p:nvPr/>
          </p:nvSpPr>
          <p:spPr bwMode="auto">
            <a:xfrm>
              <a:off x="6065585" y="1686565"/>
              <a:ext cx="707014" cy="1172154"/>
            </a:xfrm>
            <a:custGeom>
              <a:avLst/>
              <a:gdLst>
                <a:gd name="T0" fmla="*/ 485 w 570"/>
                <a:gd name="T1" fmla="*/ 704 h 945"/>
                <a:gd name="T2" fmla="*/ 485 w 570"/>
                <a:gd name="T3" fmla="*/ 0 h 945"/>
                <a:gd name="T4" fmla="*/ 92 w 570"/>
                <a:gd name="T5" fmla="*/ 0 h 945"/>
                <a:gd name="T6" fmla="*/ 92 w 570"/>
                <a:gd name="T7" fmla="*/ 704 h 945"/>
                <a:gd name="T8" fmla="*/ 0 w 570"/>
                <a:gd name="T9" fmla="*/ 704 h 945"/>
                <a:gd name="T10" fmla="*/ 285 w 570"/>
                <a:gd name="T11" fmla="*/ 945 h 945"/>
                <a:gd name="T12" fmla="*/ 570 w 570"/>
                <a:gd name="T13" fmla="*/ 704 h 945"/>
                <a:gd name="T14" fmla="*/ 485 w 570"/>
                <a:gd name="T15" fmla="*/ 704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945">
                  <a:moveTo>
                    <a:pt x="485" y="704"/>
                  </a:moveTo>
                  <a:lnTo>
                    <a:pt x="485" y="0"/>
                  </a:lnTo>
                  <a:lnTo>
                    <a:pt x="92" y="0"/>
                  </a:lnTo>
                  <a:lnTo>
                    <a:pt x="92" y="704"/>
                  </a:lnTo>
                  <a:lnTo>
                    <a:pt x="0" y="704"/>
                  </a:lnTo>
                  <a:lnTo>
                    <a:pt x="285" y="945"/>
                  </a:lnTo>
                  <a:lnTo>
                    <a:pt x="570" y="704"/>
                  </a:lnTo>
                  <a:lnTo>
                    <a:pt x="485" y="704"/>
                  </a:lnTo>
                  <a:close/>
                </a:path>
              </a:pathLst>
            </a:custGeom>
            <a:solidFill>
              <a:schemeClr val="tx2"/>
            </a:solidFill>
            <a:ln>
              <a:noFill/>
            </a:ln>
            <a:extLst/>
          </p:spPr>
          <p:txBody>
            <a:bodyPr/>
            <a:lstStyle/>
            <a:p>
              <a:endParaRPr lang="zh-CN" altLang="en-US" sz="1600">
                <a:solidFill>
                  <a:schemeClr val="accent1"/>
                </a:solidFill>
              </a:endParaRPr>
            </a:p>
          </p:txBody>
        </p:sp>
        <p:sp>
          <p:nvSpPr>
            <p:cNvPr id="8" name="Freeform 10"/>
            <p:cNvSpPr>
              <a:spLocks/>
            </p:cNvSpPr>
            <p:nvPr/>
          </p:nvSpPr>
          <p:spPr bwMode="auto">
            <a:xfrm>
              <a:off x="6801127" y="1686565"/>
              <a:ext cx="705773" cy="2028012"/>
            </a:xfrm>
            <a:custGeom>
              <a:avLst/>
              <a:gdLst>
                <a:gd name="T0" fmla="*/ 484 w 569"/>
                <a:gd name="T1" fmla="*/ 1393 h 1635"/>
                <a:gd name="T2" fmla="*/ 484 w 569"/>
                <a:gd name="T3" fmla="*/ 0 h 1635"/>
                <a:gd name="T4" fmla="*/ 91 w 569"/>
                <a:gd name="T5" fmla="*/ 0 h 1635"/>
                <a:gd name="T6" fmla="*/ 91 w 569"/>
                <a:gd name="T7" fmla="*/ 1393 h 1635"/>
                <a:gd name="T8" fmla="*/ 0 w 569"/>
                <a:gd name="T9" fmla="*/ 1393 h 1635"/>
                <a:gd name="T10" fmla="*/ 285 w 569"/>
                <a:gd name="T11" fmla="*/ 1635 h 1635"/>
                <a:gd name="T12" fmla="*/ 569 w 569"/>
                <a:gd name="T13" fmla="*/ 1393 h 1635"/>
                <a:gd name="T14" fmla="*/ 484 w 569"/>
                <a:gd name="T15" fmla="*/ 1393 h 1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1635">
                  <a:moveTo>
                    <a:pt x="484" y="1393"/>
                  </a:moveTo>
                  <a:lnTo>
                    <a:pt x="484" y="0"/>
                  </a:lnTo>
                  <a:lnTo>
                    <a:pt x="91" y="0"/>
                  </a:lnTo>
                  <a:lnTo>
                    <a:pt x="91" y="1393"/>
                  </a:lnTo>
                  <a:lnTo>
                    <a:pt x="0" y="1393"/>
                  </a:lnTo>
                  <a:lnTo>
                    <a:pt x="285" y="1635"/>
                  </a:lnTo>
                  <a:lnTo>
                    <a:pt x="569" y="1393"/>
                  </a:lnTo>
                  <a:lnTo>
                    <a:pt x="484" y="1393"/>
                  </a:lnTo>
                  <a:close/>
                </a:path>
              </a:pathLst>
            </a:custGeom>
            <a:solidFill>
              <a:schemeClr val="bg1"/>
            </a:solidFill>
            <a:ln>
              <a:noFill/>
            </a:ln>
            <a:extLst/>
          </p:spPr>
          <p:txBody>
            <a:bodyPr/>
            <a:lstStyle/>
            <a:p>
              <a:endParaRPr lang="zh-CN" altLang="en-US" sz="1600">
                <a:solidFill>
                  <a:schemeClr val="accent1"/>
                </a:solidFill>
              </a:endParaRPr>
            </a:p>
          </p:txBody>
        </p:sp>
        <p:sp>
          <p:nvSpPr>
            <p:cNvPr id="9" name="Freeform 11"/>
            <p:cNvSpPr>
              <a:spLocks/>
            </p:cNvSpPr>
            <p:nvPr/>
          </p:nvSpPr>
          <p:spPr bwMode="auto">
            <a:xfrm>
              <a:off x="3107292" y="1686565"/>
              <a:ext cx="707014" cy="1638534"/>
            </a:xfrm>
            <a:custGeom>
              <a:avLst/>
              <a:gdLst>
                <a:gd name="T0" fmla="*/ 484 w 570"/>
                <a:gd name="T1" fmla="*/ 1080 h 1321"/>
                <a:gd name="T2" fmla="*/ 484 w 570"/>
                <a:gd name="T3" fmla="*/ 0 h 1321"/>
                <a:gd name="T4" fmla="*/ 91 w 570"/>
                <a:gd name="T5" fmla="*/ 0 h 1321"/>
                <a:gd name="T6" fmla="*/ 91 w 570"/>
                <a:gd name="T7" fmla="*/ 1080 h 1321"/>
                <a:gd name="T8" fmla="*/ 0 w 570"/>
                <a:gd name="T9" fmla="*/ 1080 h 1321"/>
                <a:gd name="T10" fmla="*/ 285 w 570"/>
                <a:gd name="T11" fmla="*/ 1321 h 1321"/>
                <a:gd name="T12" fmla="*/ 570 w 570"/>
                <a:gd name="T13" fmla="*/ 1080 h 1321"/>
                <a:gd name="T14" fmla="*/ 484 w 570"/>
                <a:gd name="T15" fmla="*/ 1080 h 1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1321">
                  <a:moveTo>
                    <a:pt x="484" y="1080"/>
                  </a:moveTo>
                  <a:lnTo>
                    <a:pt x="484" y="0"/>
                  </a:lnTo>
                  <a:lnTo>
                    <a:pt x="91" y="0"/>
                  </a:lnTo>
                  <a:lnTo>
                    <a:pt x="91" y="1080"/>
                  </a:lnTo>
                  <a:lnTo>
                    <a:pt x="0" y="1080"/>
                  </a:lnTo>
                  <a:lnTo>
                    <a:pt x="285" y="1321"/>
                  </a:lnTo>
                  <a:lnTo>
                    <a:pt x="570" y="1080"/>
                  </a:lnTo>
                  <a:lnTo>
                    <a:pt x="484" y="1080"/>
                  </a:lnTo>
                  <a:close/>
                </a:path>
              </a:pathLst>
            </a:custGeom>
            <a:solidFill>
              <a:schemeClr val="tx2"/>
            </a:solidFill>
            <a:ln>
              <a:noFill/>
            </a:ln>
            <a:extLst/>
          </p:spPr>
          <p:txBody>
            <a:bodyPr/>
            <a:lstStyle/>
            <a:p>
              <a:endParaRPr lang="zh-CN" altLang="en-US" sz="1600">
                <a:solidFill>
                  <a:schemeClr val="accent1"/>
                </a:solidFill>
              </a:endParaRPr>
            </a:p>
          </p:txBody>
        </p:sp>
        <p:sp>
          <p:nvSpPr>
            <p:cNvPr id="10" name="Freeform 12"/>
            <p:cNvSpPr>
              <a:spLocks/>
            </p:cNvSpPr>
            <p:nvPr/>
          </p:nvSpPr>
          <p:spPr bwMode="auto">
            <a:xfrm>
              <a:off x="853531" y="1686565"/>
              <a:ext cx="707014" cy="860820"/>
            </a:xfrm>
            <a:custGeom>
              <a:avLst/>
              <a:gdLst>
                <a:gd name="T0" fmla="*/ 484 w 570"/>
                <a:gd name="T1" fmla="*/ 453 h 694"/>
                <a:gd name="T2" fmla="*/ 484 w 570"/>
                <a:gd name="T3" fmla="*/ 0 h 694"/>
                <a:gd name="T4" fmla="*/ 91 w 570"/>
                <a:gd name="T5" fmla="*/ 0 h 694"/>
                <a:gd name="T6" fmla="*/ 91 w 570"/>
                <a:gd name="T7" fmla="*/ 453 h 694"/>
                <a:gd name="T8" fmla="*/ 0 w 570"/>
                <a:gd name="T9" fmla="*/ 453 h 694"/>
                <a:gd name="T10" fmla="*/ 285 w 570"/>
                <a:gd name="T11" fmla="*/ 694 h 694"/>
                <a:gd name="T12" fmla="*/ 570 w 570"/>
                <a:gd name="T13" fmla="*/ 453 h 694"/>
                <a:gd name="T14" fmla="*/ 484 w 570"/>
                <a:gd name="T15" fmla="*/ 453 h 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694">
                  <a:moveTo>
                    <a:pt x="484" y="453"/>
                  </a:moveTo>
                  <a:lnTo>
                    <a:pt x="484" y="0"/>
                  </a:lnTo>
                  <a:lnTo>
                    <a:pt x="91" y="0"/>
                  </a:lnTo>
                  <a:lnTo>
                    <a:pt x="91" y="453"/>
                  </a:lnTo>
                  <a:lnTo>
                    <a:pt x="0" y="453"/>
                  </a:lnTo>
                  <a:lnTo>
                    <a:pt x="285" y="694"/>
                  </a:lnTo>
                  <a:lnTo>
                    <a:pt x="570" y="453"/>
                  </a:lnTo>
                  <a:lnTo>
                    <a:pt x="484" y="453"/>
                  </a:lnTo>
                  <a:close/>
                </a:path>
              </a:pathLst>
            </a:custGeom>
            <a:solidFill>
              <a:schemeClr val="bg1"/>
            </a:solidFill>
            <a:ln>
              <a:noFill/>
            </a:ln>
            <a:extLst/>
          </p:spPr>
          <p:txBody>
            <a:bodyPr/>
            <a:lstStyle/>
            <a:p>
              <a:endParaRPr lang="zh-CN" altLang="en-US" sz="1600">
                <a:solidFill>
                  <a:schemeClr val="accent1"/>
                </a:solidFill>
              </a:endParaRPr>
            </a:p>
          </p:txBody>
        </p:sp>
        <p:sp>
          <p:nvSpPr>
            <p:cNvPr id="11" name="Freeform 13"/>
            <p:cNvSpPr>
              <a:spLocks/>
            </p:cNvSpPr>
            <p:nvPr/>
          </p:nvSpPr>
          <p:spPr bwMode="auto">
            <a:xfrm>
              <a:off x="1587833" y="1686565"/>
              <a:ext cx="707014" cy="1172154"/>
            </a:xfrm>
            <a:custGeom>
              <a:avLst/>
              <a:gdLst>
                <a:gd name="T0" fmla="*/ 484 w 570"/>
                <a:gd name="T1" fmla="*/ 704 h 945"/>
                <a:gd name="T2" fmla="*/ 484 w 570"/>
                <a:gd name="T3" fmla="*/ 0 h 945"/>
                <a:gd name="T4" fmla="*/ 91 w 570"/>
                <a:gd name="T5" fmla="*/ 0 h 945"/>
                <a:gd name="T6" fmla="*/ 91 w 570"/>
                <a:gd name="T7" fmla="*/ 704 h 945"/>
                <a:gd name="T8" fmla="*/ 0 w 570"/>
                <a:gd name="T9" fmla="*/ 704 h 945"/>
                <a:gd name="T10" fmla="*/ 285 w 570"/>
                <a:gd name="T11" fmla="*/ 945 h 945"/>
                <a:gd name="T12" fmla="*/ 570 w 570"/>
                <a:gd name="T13" fmla="*/ 704 h 945"/>
                <a:gd name="T14" fmla="*/ 484 w 570"/>
                <a:gd name="T15" fmla="*/ 704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945">
                  <a:moveTo>
                    <a:pt x="484" y="704"/>
                  </a:moveTo>
                  <a:lnTo>
                    <a:pt x="484" y="0"/>
                  </a:lnTo>
                  <a:lnTo>
                    <a:pt x="91" y="0"/>
                  </a:lnTo>
                  <a:lnTo>
                    <a:pt x="91" y="704"/>
                  </a:lnTo>
                  <a:lnTo>
                    <a:pt x="0" y="704"/>
                  </a:lnTo>
                  <a:lnTo>
                    <a:pt x="285" y="945"/>
                  </a:lnTo>
                  <a:lnTo>
                    <a:pt x="570" y="704"/>
                  </a:lnTo>
                  <a:lnTo>
                    <a:pt x="484" y="704"/>
                  </a:lnTo>
                  <a:close/>
                </a:path>
              </a:pathLst>
            </a:custGeom>
            <a:solidFill>
              <a:schemeClr val="tx1"/>
            </a:solidFill>
            <a:ln>
              <a:noFill/>
            </a:ln>
            <a:extLst/>
          </p:spPr>
          <p:txBody>
            <a:bodyPr/>
            <a:lstStyle/>
            <a:p>
              <a:endParaRPr lang="zh-CN" altLang="en-US" sz="1600">
                <a:solidFill>
                  <a:schemeClr val="accent1"/>
                </a:solidFill>
              </a:endParaRPr>
            </a:p>
          </p:txBody>
        </p:sp>
        <p:sp>
          <p:nvSpPr>
            <p:cNvPr id="12" name="Freeform 14"/>
            <p:cNvSpPr>
              <a:spLocks/>
            </p:cNvSpPr>
            <p:nvPr/>
          </p:nvSpPr>
          <p:spPr bwMode="auto">
            <a:xfrm>
              <a:off x="2323375" y="1686565"/>
              <a:ext cx="705773" cy="2028012"/>
            </a:xfrm>
            <a:custGeom>
              <a:avLst/>
              <a:gdLst>
                <a:gd name="T0" fmla="*/ 484 w 569"/>
                <a:gd name="T1" fmla="*/ 1393 h 1635"/>
                <a:gd name="T2" fmla="*/ 484 w 569"/>
                <a:gd name="T3" fmla="*/ 0 h 1635"/>
                <a:gd name="T4" fmla="*/ 91 w 569"/>
                <a:gd name="T5" fmla="*/ 0 h 1635"/>
                <a:gd name="T6" fmla="*/ 91 w 569"/>
                <a:gd name="T7" fmla="*/ 1393 h 1635"/>
                <a:gd name="T8" fmla="*/ 0 w 569"/>
                <a:gd name="T9" fmla="*/ 1393 h 1635"/>
                <a:gd name="T10" fmla="*/ 284 w 569"/>
                <a:gd name="T11" fmla="*/ 1635 h 1635"/>
                <a:gd name="T12" fmla="*/ 569 w 569"/>
                <a:gd name="T13" fmla="*/ 1393 h 1635"/>
                <a:gd name="T14" fmla="*/ 484 w 569"/>
                <a:gd name="T15" fmla="*/ 1393 h 1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1635">
                  <a:moveTo>
                    <a:pt x="484" y="1393"/>
                  </a:moveTo>
                  <a:lnTo>
                    <a:pt x="484" y="0"/>
                  </a:lnTo>
                  <a:lnTo>
                    <a:pt x="91" y="0"/>
                  </a:lnTo>
                  <a:lnTo>
                    <a:pt x="91" y="1393"/>
                  </a:lnTo>
                  <a:lnTo>
                    <a:pt x="0" y="1393"/>
                  </a:lnTo>
                  <a:lnTo>
                    <a:pt x="284" y="1635"/>
                  </a:lnTo>
                  <a:lnTo>
                    <a:pt x="569" y="1393"/>
                  </a:lnTo>
                  <a:lnTo>
                    <a:pt x="484" y="1393"/>
                  </a:lnTo>
                  <a:close/>
                </a:path>
              </a:pathLst>
            </a:custGeom>
            <a:solidFill>
              <a:schemeClr val="bg2"/>
            </a:solidFill>
            <a:ln>
              <a:noFill/>
            </a:ln>
            <a:extLst/>
          </p:spPr>
          <p:txBody>
            <a:bodyPr/>
            <a:lstStyle/>
            <a:p>
              <a:endParaRPr lang="zh-CN" altLang="en-US" sz="1600">
                <a:solidFill>
                  <a:schemeClr val="accent1"/>
                </a:solidFill>
              </a:endParaRPr>
            </a:p>
          </p:txBody>
        </p:sp>
        <p:sp>
          <p:nvSpPr>
            <p:cNvPr id="13" name="TextBox 12"/>
            <p:cNvSpPr txBox="1"/>
            <p:nvPr/>
          </p:nvSpPr>
          <p:spPr bwMode="auto">
            <a:xfrm>
              <a:off x="8710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smtClean="0">
                  <a:solidFill>
                    <a:schemeClr val="accent1"/>
                  </a:solidFill>
                </a:rPr>
                <a:t>标题</a:t>
              </a:r>
              <a:endParaRPr lang="zh-CN" altLang="en-US" dirty="0">
                <a:solidFill>
                  <a:schemeClr val="accent1"/>
                </a:solidFill>
              </a:endParaRPr>
            </a:p>
          </p:txBody>
        </p:sp>
        <p:sp>
          <p:nvSpPr>
            <p:cNvPr id="14" name="TextBox 13"/>
            <p:cNvSpPr txBox="1"/>
            <p:nvPr/>
          </p:nvSpPr>
          <p:spPr bwMode="auto">
            <a:xfrm>
              <a:off x="15949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r>
                <a:rPr lang="zh-CN" altLang="en-US" dirty="0">
                  <a:solidFill>
                    <a:schemeClr val="accent1"/>
                  </a:solidFill>
                </a:rPr>
                <a:t>标题</a:t>
              </a:r>
            </a:p>
          </p:txBody>
        </p:sp>
        <p:sp>
          <p:nvSpPr>
            <p:cNvPr id="15" name="TextBox 14"/>
            <p:cNvSpPr txBox="1"/>
            <p:nvPr/>
          </p:nvSpPr>
          <p:spPr bwMode="auto">
            <a:xfrm>
              <a:off x="232519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r>
                <a:rPr lang="zh-CN" altLang="en-US" dirty="0">
                  <a:solidFill>
                    <a:schemeClr val="accent1"/>
                  </a:solidFill>
                </a:rPr>
                <a:t>标题</a:t>
              </a:r>
            </a:p>
          </p:txBody>
        </p:sp>
        <p:sp>
          <p:nvSpPr>
            <p:cNvPr id="16" name="TextBox 15"/>
            <p:cNvSpPr txBox="1"/>
            <p:nvPr/>
          </p:nvSpPr>
          <p:spPr bwMode="auto">
            <a:xfrm>
              <a:off x="311259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dirty="0">
                  <a:solidFill>
                    <a:schemeClr val="accent1"/>
                  </a:solidFill>
                </a:rPr>
                <a:t>标题</a:t>
              </a:r>
            </a:p>
          </p:txBody>
        </p:sp>
        <p:sp>
          <p:nvSpPr>
            <p:cNvPr id="17" name="TextBox 16"/>
            <p:cNvSpPr txBox="1"/>
            <p:nvPr/>
          </p:nvSpPr>
          <p:spPr bwMode="auto">
            <a:xfrm>
              <a:off x="38682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3D9077"/>
                  </a:solidFill>
                  <a:latin typeface="微软雅黑" pitchFamily="34" charset="-122"/>
                  <a:ea typeface="微软雅黑" pitchFamily="34" charset="-122"/>
                  <a:cs typeface="Arial" pitchFamily="34" charset="0"/>
                </a:defRPr>
              </a:lvl1pPr>
            </a:lstStyle>
            <a:p>
              <a:r>
                <a:rPr lang="zh-CN" altLang="en-US" dirty="0">
                  <a:solidFill>
                    <a:schemeClr val="accent1"/>
                  </a:solidFill>
                </a:rPr>
                <a:t>标题</a:t>
              </a:r>
            </a:p>
          </p:txBody>
        </p:sp>
        <p:sp>
          <p:nvSpPr>
            <p:cNvPr id="18" name="TextBox 17"/>
            <p:cNvSpPr txBox="1"/>
            <p:nvPr/>
          </p:nvSpPr>
          <p:spPr bwMode="auto">
            <a:xfrm>
              <a:off x="461119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smtClean="0">
                  <a:solidFill>
                    <a:schemeClr val="accent1"/>
                  </a:solidFill>
                </a:rPr>
                <a:t>标题</a:t>
              </a:r>
              <a:endParaRPr lang="zh-CN" altLang="en-US" dirty="0">
                <a:solidFill>
                  <a:schemeClr val="accent1"/>
                </a:solidFill>
              </a:endParaRPr>
            </a:p>
          </p:txBody>
        </p:sp>
        <p:sp>
          <p:nvSpPr>
            <p:cNvPr id="19" name="TextBox 18"/>
            <p:cNvSpPr txBox="1"/>
            <p:nvPr/>
          </p:nvSpPr>
          <p:spPr bwMode="auto">
            <a:xfrm>
              <a:off x="53541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smtClean="0">
                  <a:solidFill>
                    <a:schemeClr val="accent1"/>
                  </a:solidFill>
                </a:rPr>
                <a:t>标题</a:t>
              </a:r>
              <a:endParaRPr lang="zh-CN" altLang="en-US" dirty="0">
                <a:solidFill>
                  <a:schemeClr val="accent1"/>
                </a:solidFill>
              </a:endParaRPr>
            </a:p>
          </p:txBody>
        </p:sp>
        <p:sp>
          <p:nvSpPr>
            <p:cNvPr id="20" name="TextBox 19"/>
            <p:cNvSpPr txBox="1"/>
            <p:nvPr/>
          </p:nvSpPr>
          <p:spPr bwMode="auto">
            <a:xfrm>
              <a:off x="608439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r>
                <a:rPr lang="zh-CN" altLang="en-US" dirty="0">
                  <a:solidFill>
                    <a:schemeClr val="accent1"/>
                  </a:solidFill>
                </a:rPr>
                <a:t>标题</a:t>
              </a:r>
            </a:p>
          </p:txBody>
        </p:sp>
        <p:sp>
          <p:nvSpPr>
            <p:cNvPr id="21" name="TextBox 20"/>
            <p:cNvSpPr txBox="1"/>
            <p:nvPr/>
          </p:nvSpPr>
          <p:spPr bwMode="auto">
            <a:xfrm>
              <a:off x="68019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dirty="0">
                  <a:solidFill>
                    <a:schemeClr val="accent1"/>
                  </a:solidFill>
                </a:rPr>
                <a:t>标题</a:t>
              </a:r>
            </a:p>
          </p:txBody>
        </p:sp>
        <p:sp>
          <p:nvSpPr>
            <p:cNvPr id="22" name="TextBox 21"/>
            <p:cNvSpPr txBox="1"/>
            <p:nvPr/>
          </p:nvSpPr>
          <p:spPr bwMode="auto">
            <a:xfrm>
              <a:off x="76020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3D9077"/>
                  </a:solidFill>
                  <a:latin typeface="微软雅黑" pitchFamily="34" charset="-122"/>
                  <a:ea typeface="微软雅黑" pitchFamily="34" charset="-122"/>
                  <a:cs typeface="Arial" pitchFamily="34" charset="0"/>
                </a:defRPr>
              </a:lvl1pPr>
            </a:lstStyle>
            <a:p>
              <a:r>
                <a:rPr lang="zh-CN" altLang="en-US" dirty="0">
                  <a:solidFill>
                    <a:schemeClr val="accent1"/>
                  </a:solidFill>
                </a:rPr>
                <a:t>标题</a:t>
              </a:r>
            </a:p>
          </p:txBody>
        </p:sp>
        <p:sp>
          <p:nvSpPr>
            <p:cNvPr id="23" name="TextBox 682"/>
            <p:cNvSpPr txBox="1"/>
            <p:nvPr/>
          </p:nvSpPr>
          <p:spPr>
            <a:xfrm>
              <a:off x="931125" y="1916920"/>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36</a:t>
              </a:r>
              <a:r>
                <a:rPr lang="en-US" altLang="zh-CN" sz="1400" dirty="0" smtClean="0">
                  <a:solidFill>
                    <a:schemeClr val="accent2"/>
                  </a:solidFill>
                </a:rPr>
                <a:t>%</a:t>
              </a:r>
              <a:endParaRPr lang="zh-CN" altLang="en-US" sz="1400" dirty="0">
                <a:solidFill>
                  <a:schemeClr val="accent2"/>
                </a:solidFill>
              </a:endParaRPr>
            </a:p>
          </p:txBody>
        </p:sp>
        <p:sp>
          <p:nvSpPr>
            <p:cNvPr id="24" name="TextBox 682"/>
            <p:cNvSpPr txBox="1"/>
            <p:nvPr/>
          </p:nvSpPr>
          <p:spPr>
            <a:xfrm>
              <a:off x="1645500" y="2190621"/>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45</a:t>
              </a:r>
              <a:r>
                <a:rPr lang="en-US" altLang="zh-CN" sz="1400" dirty="0" smtClean="0">
                  <a:solidFill>
                    <a:schemeClr val="accent2"/>
                  </a:solidFill>
                </a:rPr>
                <a:t>%</a:t>
              </a:r>
              <a:endParaRPr lang="zh-CN" altLang="en-US" sz="1400" dirty="0">
                <a:solidFill>
                  <a:schemeClr val="accent2"/>
                </a:solidFill>
              </a:endParaRPr>
            </a:p>
          </p:txBody>
        </p:sp>
        <p:sp>
          <p:nvSpPr>
            <p:cNvPr id="25" name="TextBox 682"/>
            <p:cNvSpPr txBox="1"/>
            <p:nvPr/>
          </p:nvSpPr>
          <p:spPr>
            <a:xfrm>
              <a:off x="2369400" y="3022845"/>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64</a:t>
              </a:r>
              <a:r>
                <a:rPr lang="en-US" altLang="zh-CN" sz="1400" dirty="0" smtClean="0">
                  <a:solidFill>
                    <a:schemeClr val="accent2"/>
                  </a:solidFill>
                </a:rPr>
                <a:t>%</a:t>
              </a:r>
              <a:endParaRPr lang="zh-CN" altLang="en-US" sz="1400" dirty="0">
                <a:solidFill>
                  <a:schemeClr val="accent2"/>
                </a:solidFill>
              </a:endParaRPr>
            </a:p>
          </p:txBody>
        </p:sp>
        <p:sp>
          <p:nvSpPr>
            <p:cNvPr id="26" name="TextBox 682"/>
            <p:cNvSpPr txBox="1"/>
            <p:nvPr/>
          </p:nvSpPr>
          <p:spPr>
            <a:xfrm>
              <a:off x="3150450" y="2660671"/>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51</a:t>
              </a:r>
              <a:r>
                <a:rPr lang="en-US" altLang="zh-CN" sz="1400" dirty="0" smtClean="0">
                  <a:solidFill>
                    <a:schemeClr val="accent2"/>
                  </a:solidFill>
                </a:rPr>
                <a:t>%</a:t>
              </a:r>
              <a:endParaRPr lang="zh-CN" altLang="en-US" sz="1400" dirty="0">
                <a:solidFill>
                  <a:schemeClr val="accent2"/>
                </a:solidFill>
              </a:endParaRPr>
            </a:p>
          </p:txBody>
        </p:sp>
        <p:sp>
          <p:nvSpPr>
            <p:cNvPr id="27" name="TextBox 682"/>
            <p:cNvSpPr txBox="1"/>
            <p:nvPr/>
          </p:nvSpPr>
          <p:spPr>
            <a:xfrm>
              <a:off x="3912450" y="2206043"/>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47</a:t>
              </a:r>
              <a:r>
                <a:rPr lang="en-US" altLang="zh-CN" sz="1400" dirty="0" smtClean="0">
                  <a:solidFill>
                    <a:schemeClr val="accent2"/>
                  </a:solidFill>
                </a:rPr>
                <a:t>%</a:t>
              </a:r>
              <a:endParaRPr lang="zh-CN" altLang="en-US" sz="1400" dirty="0">
                <a:solidFill>
                  <a:schemeClr val="accent2"/>
                </a:solidFill>
              </a:endParaRPr>
            </a:p>
          </p:txBody>
        </p:sp>
        <p:sp>
          <p:nvSpPr>
            <p:cNvPr id="28" name="TextBox 682"/>
            <p:cNvSpPr txBox="1"/>
            <p:nvPr/>
          </p:nvSpPr>
          <p:spPr>
            <a:xfrm>
              <a:off x="4655400" y="2693861"/>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52</a:t>
              </a:r>
              <a:r>
                <a:rPr lang="en-US" altLang="zh-CN" sz="1400" dirty="0" smtClean="0">
                  <a:solidFill>
                    <a:schemeClr val="accent2"/>
                  </a:solidFill>
                </a:rPr>
                <a:t>%</a:t>
              </a:r>
              <a:endParaRPr lang="zh-CN" altLang="en-US" sz="1400" dirty="0">
                <a:solidFill>
                  <a:schemeClr val="accent2"/>
                </a:solidFill>
              </a:endParaRPr>
            </a:p>
          </p:txBody>
        </p:sp>
        <p:sp>
          <p:nvSpPr>
            <p:cNvPr id="29" name="TextBox 682"/>
            <p:cNvSpPr txBox="1"/>
            <p:nvPr/>
          </p:nvSpPr>
          <p:spPr>
            <a:xfrm>
              <a:off x="5388825" y="1916920"/>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38</a:t>
              </a:r>
              <a:r>
                <a:rPr lang="en-US" altLang="zh-CN" sz="1400" dirty="0" smtClean="0">
                  <a:solidFill>
                    <a:schemeClr val="accent2"/>
                  </a:solidFill>
                </a:rPr>
                <a:t>%</a:t>
              </a:r>
              <a:endParaRPr lang="zh-CN" altLang="en-US" sz="1400" dirty="0">
                <a:solidFill>
                  <a:schemeClr val="accent2"/>
                </a:solidFill>
              </a:endParaRPr>
            </a:p>
          </p:txBody>
        </p:sp>
        <p:sp>
          <p:nvSpPr>
            <p:cNvPr id="30" name="TextBox 682"/>
            <p:cNvSpPr txBox="1"/>
            <p:nvPr/>
          </p:nvSpPr>
          <p:spPr>
            <a:xfrm>
              <a:off x="6122250" y="2208610"/>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46</a:t>
              </a:r>
              <a:r>
                <a:rPr lang="en-US" altLang="zh-CN" sz="1400" dirty="0" smtClean="0">
                  <a:solidFill>
                    <a:schemeClr val="accent2"/>
                  </a:solidFill>
                </a:rPr>
                <a:t>%</a:t>
              </a:r>
              <a:endParaRPr lang="zh-CN" altLang="en-US" sz="1400" dirty="0">
                <a:solidFill>
                  <a:schemeClr val="accent2"/>
                </a:solidFill>
              </a:endParaRPr>
            </a:p>
          </p:txBody>
        </p:sp>
        <p:sp>
          <p:nvSpPr>
            <p:cNvPr id="31" name="TextBox 682"/>
            <p:cNvSpPr txBox="1"/>
            <p:nvPr/>
          </p:nvSpPr>
          <p:spPr>
            <a:xfrm>
              <a:off x="6855675" y="3051757"/>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68</a:t>
              </a:r>
              <a:r>
                <a:rPr lang="en-US" altLang="zh-CN" sz="1400" dirty="0" smtClean="0">
                  <a:solidFill>
                    <a:schemeClr val="accent2"/>
                  </a:solidFill>
                </a:rPr>
                <a:t>%</a:t>
              </a:r>
              <a:endParaRPr lang="zh-CN" altLang="en-US" sz="1400" dirty="0">
                <a:solidFill>
                  <a:schemeClr val="accent2"/>
                </a:solidFill>
              </a:endParaRPr>
            </a:p>
          </p:txBody>
        </p:sp>
        <p:sp>
          <p:nvSpPr>
            <p:cNvPr id="32" name="TextBox 682"/>
            <p:cNvSpPr txBox="1"/>
            <p:nvPr/>
          </p:nvSpPr>
          <p:spPr>
            <a:xfrm>
              <a:off x="7636725" y="2656719"/>
              <a:ext cx="599844" cy="3693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dirty="0" smtClean="0">
                  <a:solidFill>
                    <a:schemeClr val="accent2"/>
                  </a:solidFill>
                </a:rPr>
                <a:t>55</a:t>
              </a:r>
              <a:r>
                <a:rPr lang="en-US" altLang="zh-CN" sz="1400" dirty="0" smtClean="0">
                  <a:solidFill>
                    <a:schemeClr val="accent2"/>
                  </a:solidFill>
                </a:rPr>
                <a:t>%</a:t>
              </a:r>
              <a:endParaRPr lang="zh-CN" altLang="en-US" sz="1400" dirty="0">
                <a:solidFill>
                  <a:schemeClr val="accent2"/>
                </a:solidFill>
              </a:endParaRPr>
            </a:p>
          </p:txBody>
        </p:sp>
        <p:sp>
          <p:nvSpPr>
            <p:cNvPr id="33" name="TextBox 32"/>
            <p:cNvSpPr txBox="1"/>
            <p:nvPr/>
          </p:nvSpPr>
          <p:spPr bwMode="auto">
            <a:xfrm>
              <a:off x="2154111" y="3827441"/>
              <a:ext cx="1056700" cy="307777"/>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400" dirty="0">
                  <a:solidFill>
                    <a:schemeClr val="accent1"/>
                  </a:solidFill>
                </a:rPr>
                <a:t>添加标题</a:t>
              </a:r>
            </a:p>
          </p:txBody>
        </p:sp>
        <p:sp>
          <p:nvSpPr>
            <p:cNvPr id="34" name="TextBox 33"/>
            <p:cNvSpPr txBox="1"/>
            <p:nvPr/>
          </p:nvSpPr>
          <p:spPr bwMode="auto">
            <a:xfrm>
              <a:off x="5168547" y="2610951"/>
              <a:ext cx="1056700" cy="307777"/>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400" dirty="0">
                  <a:solidFill>
                    <a:schemeClr val="accent1"/>
                  </a:solidFill>
                </a:rPr>
                <a:t>添加标题</a:t>
              </a:r>
            </a:p>
          </p:txBody>
        </p:sp>
        <p:sp>
          <p:nvSpPr>
            <p:cNvPr id="35" name="TextBox 34"/>
            <p:cNvSpPr txBox="1"/>
            <p:nvPr/>
          </p:nvSpPr>
          <p:spPr bwMode="auto">
            <a:xfrm>
              <a:off x="6640110" y="3827441"/>
              <a:ext cx="1056700" cy="307777"/>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400" dirty="0">
                  <a:solidFill>
                    <a:schemeClr val="accent1"/>
                  </a:solidFill>
                </a:rPr>
                <a:t>添加标题</a:t>
              </a:r>
            </a:p>
          </p:txBody>
        </p:sp>
        <p:sp>
          <p:nvSpPr>
            <p:cNvPr id="36" name="TextBox 35"/>
            <p:cNvSpPr txBox="1"/>
            <p:nvPr/>
          </p:nvSpPr>
          <p:spPr bwMode="auto">
            <a:xfrm>
              <a:off x="680429" y="2610951"/>
              <a:ext cx="1056700" cy="307777"/>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400" dirty="0">
                  <a:solidFill>
                    <a:schemeClr val="accent1"/>
                  </a:solidFill>
                </a:rPr>
                <a:t>添加标题</a:t>
              </a:r>
            </a:p>
          </p:txBody>
        </p:sp>
      </p:grpSp>
      <p:sp>
        <p:nvSpPr>
          <p:cNvPr id="37"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611910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8000" y="2893690"/>
            <a:ext cx="6768468" cy="1814051"/>
            <a:chOff x="1188000" y="2893690"/>
            <a:chExt cx="6768468" cy="1814051"/>
          </a:xfrm>
        </p:grpSpPr>
        <p:cxnSp>
          <p:nvCxnSpPr>
            <p:cNvPr id="3" name="直接连接符 2"/>
            <p:cNvCxnSpPr/>
            <p:nvPr/>
          </p:nvCxnSpPr>
          <p:spPr>
            <a:xfrm>
              <a:off x="1188000" y="3466688"/>
              <a:ext cx="676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188000" y="4362450"/>
              <a:ext cx="676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692"/>
            <p:cNvSpPr txBox="1"/>
            <p:nvPr/>
          </p:nvSpPr>
          <p:spPr bwMode="auto">
            <a:xfrm>
              <a:off x="2665254" y="2893690"/>
              <a:ext cx="3775393" cy="58477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3200" spc="300" dirty="0" smtClean="0">
                  <a:latin typeface="微软雅黑" pitchFamily="34" charset="-122"/>
                  <a:ea typeface="微软雅黑" pitchFamily="34" charset="-122"/>
                  <a:cs typeface="Arial" pitchFamily="34" charset="0"/>
                </a:rPr>
                <a:t>点击此处添加标题</a:t>
              </a:r>
              <a:endParaRPr lang="zh-CN" altLang="en-US" sz="3200" spc="300" dirty="0">
                <a:latin typeface="微软雅黑" pitchFamily="34" charset="-122"/>
                <a:ea typeface="微软雅黑" pitchFamily="34" charset="-122"/>
                <a:cs typeface="Arial" pitchFamily="34" charset="0"/>
              </a:endParaRPr>
            </a:p>
          </p:txBody>
        </p:sp>
        <p:sp>
          <p:nvSpPr>
            <p:cNvPr id="6" name="矩形 1"/>
            <p:cNvSpPr>
              <a:spLocks noChangeArrowheads="1"/>
            </p:cNvSpPr>
            <p:nvPr/>
          </p:nvSpPr>
          <p:spPr bwMode="auto">
            <a:xfrm>
              <a:off x="1197058" y="3461246"/>
              <a:ext cx="6759410"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添加文本单击添加文本单击添加文本单击添加文本单击添加文本单击添加文本单击添加文本单击添加文本单击添加文本单击添加文本单击添加文本单击添加</a:t>
              </a:r>
              <a:r>
                <a:rPr lang="zh-CN" altLang="en-US" sz="1000" dirty="0" smtClean="0">
                  <a:solidFill>
                    <a:schemeClr val="accent1"/>
                  </a:solidFill>
                  <a:latin typeface="微软雅黑" pitchFamily="34" charset="-122"/>
                  <a:ea typeface="微软雅黑" pitchFamily="34" charset="-122"/>
                  <a:sym typeface="微软雅黑" pitchFamily="34" charset="-122"/>
                </a:rPr>
                <a:t>文本</a:t>
              </a: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单击添加文本单击添加文本单击添加文本单击添加文本单击添加文本单击添加文本单击添加文本</a:t>
              </a:r>
              <a:r>
                <a:rPr lang="zh-CN" altLang="en-US" sz="1000" dirty="0" smtClean="0">
                  <a:solidFill>
                    <a:schemeClr val="accent1"/>
                  </a:solidFill>
                  <a:latin typeface="微软雅黑" pitchFamily="34" charset="-122"/>
                  <a:ea typeface="微软雅黑" pitchFamily="34" charset="-122"/>
                  <a:sym typeface="微软雅黑" pitchFamily="34" charset="-122"/>
                </a:rPr>
                <a:t>单击</a:t>
              </a:r>
              <a:endParaRPr lang="zh-CN" altLang="en-US" sz="1000" dirty="0">
                <a:solidFill>
                  <a:schemeClr val="accent1"/>
                </a:solidFill>
                <a:latin typeface="微软雅黑" pitchFamily="34" charset="-122"/>
                <a:ea typeface="微软雅黑" pitchFamily="34" charset="-122"/>
                <a:sym typeface="微软雅黑" pitchFamily="34" charset="-122"/>
              </a:endParaRPr>
            </a:p>
            <a:p>
              <a:pPr>
                <a:lnSpc>
                  <a:spcPct val="150000"/>
                </a:lnSpc>
              </a:pPr>
              <a:endParaRPr lang="en-US" altLang="zh-CN" sz="1000" dirty="0">
                <a:solidFill>
                  <a:schemeClr val="accent1"/>
                </a:solidFill>
                <a:latin typeface="微软雅黑" pitchFamily="34" charset="-122"/>
                <a:ea typeface="微软雅黑" pitchFamily="34" charset="-122"/>
                <a:sym typeface="微软雅黑" pitchFamily="34" charset="-122"/>
              </a:endParaRPr>
            </a:p>
            <a:p>
              <a:pPr>
                <a:lnSpc>
                  <a:spcPct val="150000"/>
                </a:lnSpc>
              </a:pPr>
              <a:endParaRPr lang="zh-CN" altLang="en-US" sz="1000" dirty="0">
                <a:solidFill>
                  <a:schemeClr val="accent1"/>
                </a:solidFill>
                <a:latin typeface="微软雅黑" pitchFamily="34" charset="-122"/>
                <a:ea typeface="微软雅黑" pitchFamily="34" charset="-122"/>
                <a:sym typeface="微软雅黑" pitchFamily="34" charset="-122"/>
              </a:endParaRPr>
            </a:p>
          </p:txBody>
        </p:sp>
      </p:grpSp>
      <p:grpSp>
        <p:nvGrpSpPr>
          <p:cNvPr id="7" name="组合 6"/>
          <p:cNvGrpSpPr/>
          <p:nvPr/>
        </p:nvGrpSpPr>
        <p:grpSpPr>
          <a:xfrm>
            <a:off x="1193800" y="846280"/>
            <a:ext cx="1560513" cy="2013502"/>
            <a:chOff x="1193800" y="846280"/>
            <a:chExt cx="1560513" cy="2013502"/>
          </a:xfrm>
        </p:grpSpPr>
        <p:sp>
          <p:nvSpPr>
            <p:cNvPr id="8" name="Freeform 196"/>
            <p:cNvSpPr>
              <a:spLocks/>
            </p:cNvSpPr>
            <p:nvPr/>
          </p:nvSpPr>
          <p:spPr bwMode="auto">
            <a:xfrm>
              <a:off x="1193800" y="880169"/>
              <a:ext cx="1560513" cy="1979613"/>
            </a:xfrm>
            <a:custGeom>
              <a:avLst/>
              <a:gdLst>
                <a:gd name="T0" fmla="*/ 371 w 416"/>
                <a:gd name="T1" fmla="*/ 0 h 528"/>
                <a:gd name="T2" fmla="*/ 44 w 416"/>
                <a:gd name="T3" fmla="*/ 0 h 528"/>
                <a:gd name="T4" fmla="*/ 0 w 416"/>
                <a:gd name="T5" fmla="*/ 45 h 528"/>
                <a:gd name="T6" fmla="*/ 0 w 416"/>
                <a:gd name="T7" fmla="*/ 372 h 528"/>
                <a:gd name="T8" fmla="*/ 44 w 416"/>
                <a:gd name="T9" fmla="*/ 417 h 528"/>
                <a:gd name="T10" fmla="*/ 160 w 416"/>
                <a:gd name="T11" fmla="*/ 417 h 528"/>
                <a:gd name="T12" fmla="*/ 208 w 416"/>
                <a:gd name="T13" fmla="*/ 528 h 528"/>
                <a:gd name="T14" fmla="*/ 257 w 416"/>
                <a:gd name="T15" fmla="*/ 417 h 528"/>
                <a:gd name="T16" fmla="*/ 371 w 416"/>
                <a:gd name="T17" fmla="*/ 417 h 528"/>
                <a:gd name="T18" fmla="*/ 416 w 416"/>
                <a:gd name="T19" fmla="*/ 372 h 528"/>
                <a:gd name="T20" fmla="*/ 416 w 416"/>
                <a:gd name="T21" fmla="*/ 45 h 528"/>
                <a:gd name="T22" fmla="*/ 371 w 416"/>
                <a:gd name="T2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chemeClr val="bg1"/>
            </a:solidFill>
            <a:ln>
              <a:noFill/>
            </a:ln>
            <a:extLst/>
          </p:spPr>
          <p:txBody>
            <a:bodyPr/>
            <a:lstStyle/>
            <a:p>
              <a:endParaRPr lang="zh-CN" altLang="en-US" sz="1600">
                <a:solidFill>
                  <a:schemeClr val="accent2"/>
                </a:solidFill>
              </a:endParaRPr>
            </a:p>
          </p:txBody>
        </p:sp>
        <p:sp>
          <p:nvSpPr>
            <p:cNvPr id="9" name="TextBox 8"/>
            <p:cNvSpPr txBox="1"/>
            <p:nvPr/>
          </p:nvSpPr>
          <p:spPr bwMode="auto">
            <a:xfrm>
              <a:off x="1396583" y="1574633"/>
              <a:ext cx="1159292" cy="338554"/>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600" dirty="0">
                  <a:solidFill>
                    <a:schemeClr val="accent2"/>
                  </a:solidFill>
                </a:rPr>
                <a:t>添加标题</a:t>
              </a:r>
            </a:p>
          </p:txBody>
        </p:sp>
        <p:sp>
          <p:nvSpPr>
            <p:cNvPr id="10" name="矩形 1"/>
            <p:cNvSpPr>
              <a:spLocks noChangeArrowheads="1"/>
            </p:cNvSpPr>
            <p:nvPr/>
          </p:nvSpPr>
          <p:spPr bwMode="auto">
            <a:xfrm>
              <a:off x="1417673" y="1876041"/>
              <a:ext cx="10851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600" dirty="0">
                  <a:solidFill>
                    <a:schemeClr val="accent2"/>
                  </a:solidFill>
                  <a:latin typeface="微软雅黑" pitchFamily="34" charset="-122"/>
                  <a:ea typeface="微软雅黑" pitchFamily="34" charset="-122"/>
                  <a:sym typeface="微软雅黑" pitchFamily="34" charset="-122"/>
                </a:rPr>
                <a:t>单击添加文本单击添加文本单击添加文本单击添加</a:t>
              </a:r>
              <a:endParaRPr lang="zh-CN" altLang="en-US" sz="600" dirty="0">
                <a:solidFill>
                  <a:schemeClr val="accent2"/>
                </a:solidFill>
                <a:latin typeface="微软雅黑" pitchFamily="34" charset="-122"/>
                <a:ea typeface="微软雅黑" pitchFamily="34" charset="-122"/>
              </a:endParaRPr>
            </a:p>
          </p:txBody>
        </p:sp>
        <p:sp>
          <p:nvSpPr>
            <p:cNvPr id="11" name="TextBox 682"/>
            <p:cNvSpPr txBox="1"/>
            <p:nvPr/>
          </p:nvSpPr>
          <p:spPr>
            <a:xfrm>
              <a:off x="1363082" y="846280"/>
              <a:ext cx="1181734" cy="92333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5400" dirty="0" smtClean="0">
                  <a:solidFill>
                    <a:schemeClr val="accent2"/>
                  </a:solidFill>
                </a:rPr>
                <a:t>52</a:t>
              </a:r>
              <a:r>
                <a:rPr lang="en-US" altLang="zh-CN" sz="2000" dirty="0" smtClean="0">
                  <a:solidFill>
                    <a:schemeClr val="accent2"/>
                  </a:solidFill>
                </a:rPr>
                <a:t>%</a:t>
              </a:r>
              <a:endParaRPr lang="zh-CN" altLang="en-US" sz="5400" dirty="0">
                <a:solidFill>
                  <a:schemeClr val="accent2"/>
                </a:solidFill>
              </a:endParaRPr>
            </a:p>
          </p:txBody>
        </p:sp>
        <p:cxnSp>
          <p:nvCxnSpPr>
            <p:cNvPr id="12" name="直接连接符 11"/>
            <p:cNvCxnSpPr/>
            <p:nvPr/>
          </p:nvCxnSpPr>
          <p:spPr>
            <a:xfrm>
              <a:off x="1435100" y="1617469"/>
              <a:ext cx="10287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435100" y="1884169"/>
              <a:ext cx="10287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965132" y="846280"/>
            <a:ext cx="1560513" cy="2013502"/>
            <a:chOff x="1193800" y="846280"/>
            <a:chExt cx="1560513" cy="2013502"/>
          </a:xfrm>
        </p:grpSpPr>
        <p:sp>
          <p:nvSpPr>
            <p:cNvPr id="15" name="Freeform 196"/>
            <p:cNvSpPr>
              <a:spLocks/>
            </p:cNvSpPr>
            <p:nvPr/>
          </p:nvSpPr>
          <p:spPr bwMode="auto">
            <a:xfrm>
              <a:off x="1193800" y="880169"/>
              <a:ext cx="1560513" cy="1979613"/>
            </a:xfrm>
            <a:custGeom>
              <a:avLst/>
              <a:gdLst>
                <a:gd name="T0" fmla="*/ 371 w 416"/>
                <a:gd name="T1" fmla="*/ 0 h 528"/>
                <a:gd name="T2" fmla="*/ 44 w 416"/>
                <a:gd name="T3" fmla="*/ 0 h 528"/>
                <a:gd name="T4" fmla="*/ 0 w 416"/>
                <a:gd name="T5" fmla="*/ 45 h 528"/>
                <a:gd name="T6" fmla="*/ 0 w 416"/>
                <a:gd name="T7" fmla="*/ 372 h 528"/>
                <a:gd name="T8" fmla="*/ 44 w 416"/>
                <a:gd name="T9" fmla="*/ 417 h 528"/>
                <a:gd name="T10" fmla="*/ 160 w 416"/>
                <a:gd name="T11" fmla="*/ 417 h 528"/>
                <a:gd name="T12" fmla="*/ 208 w 416"/>
                <a:gd name="T13" fmla="*/ 528 h 528"/>
                <a:gd name="T14" fmla="*/ 257 w 416"/>
                <a:gd name="T15" fmla="*/ 417 h 528"/>
                <a:gd name="T16" fmla="*/ 371 w 416"/>
                <a:gd name="T17" fmla="*/ 417 h 528"/>
                <a:gd name="T18" fmla="*/ 416 w 416"/>
                <a:gd name="T19" fmla="*/ 372 h 528"/>
                <a:gd name="T20" fmla="*/ 416 w 416"/>
                <a:gd name="T21" fmla="*/ 45 h 528"/>
                <a:gd name="T22" fmla="*/ 371 w 416"/>
                <a:gd name="T2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chemeClr val="tx1"/>
            </a:solidFill>
            <a:ln>
              <a:noFill/>
            </a:ln>
            <a:extLst/>
          </p:spPr>
          <p:txBody>
            <a:bodyPr/>
            <a:lstStyle/>
            <a:p>
              <a:endParaRPr lang="zh-CN" altLang="en-US" sz="1600">
                <a:solidFill>
                  <a:schemeClr val="accent2"/>
                </a:solidFill>
              </a:endParaRPr>
            </a:p>
          </p:txBody>
        </p:sp>
        <p:sp>
          <p:nvSpPr>
            <p:cNvPr id="16" name="TextBox 15"/>
            <p:cNvSpPr txBox="1"/>
            <p:nvPr/>
          </p:nvSpPr>
          <p:spPr bwMode="auto">
            <a:xfrm>
              <a:off x="1396583" y="1574633"/>
              <a:ext cx="1159292" cy="338554"/>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600" dirty="0">
                  <a:solidFill>
                    <a:schemeClr val="accent2"/>
                  </a:solidFill>
                </a:rPr>
                <a:t>添加标题</a:t>
              </a:r>
            </a:p>
          </p:txBody>
        </p:sp>
        <p:sp>
          <p:nvSpPr>
            <p:cNvPr id="17" name="矩形 1"/>
            <p:cNvSpPr>
              <a:spLocks noChangeArrowheads="1"/>
            </p:cNvSpPr>
            <p:nvPr/>
          </p:nvSpPr>
          <p:spPr bwMode="auto">
            <a:xfrm>
              <a:off x="1417673" y="1876041"/>
              <a:ext cx="10851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600" dirty="0">
                  <a:solidFill>
                    <a:schemeClr val="accent2"/>
                  </a:solidFill>
                  <a:latin typeface="微软雅黑" pitchFamily="34" charset="-122"/>
                  <a:ea typeface="微软雅黑" pitchFamily="34" charset="-122"/>
                  <a:sym typeface="微软雅黑" pitchFamily="34" charset="-122"/>
                </a:rPr>
                <a:t>单击添加文本单击添加文本单击添加文本单击添加</a:t>
              </a:r>
              <a:endParaRPr lang="zh-CN" altLang="en-US" sz="600" dirty="0">
                <a:solidFill>
                  <a:schemeClr val="accent2"/>
                </a:solidFill>
                <a:latin typeface="微软雅黑" pitchFamily="34" charset="-122"/>
                <a:ea typeface="微软雅黑" pitchFamily="34" charset="-122"/>
              </a:endParaRPr>
            </a:p>
          </p:txBody>
        </p:sp>
        <p:sp>
          <p:nvSpPr>
            <p:cNvPr id="18" name="TextBox 682"/>
            <p:cNvSpPr txBox="1"/>
            <p:nvPr/>
          </p:nvSpPr>
          <p:spPr>
            <a:xfrm>
              <a:off x="1363082" y="846280"/>
              <a:ext cx="1181734" cy="92333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5400" dirty="0" smtClean="0">
                  <a:solidFill>
                    <a:schemeClr val="accent2"/>
                  </a:solidFill>
                </a:rPr>
                <a:t>12</a:t>
              </a:r>
              <a:r>
                <a:rPr lang="en-US" altLang="zh-CN" sz="2000" dirty="0" smtClean="0">
                  <a:solidFill>
                    <a:schemeClr val="accent2"/>
                  </a:solidFill>
                </a:rPr>
                <a:t>%</a:t>
              </a:r>
              <a:endParaRPr lang="zh-CN" altLang="en-US" sz="5400" dirty="0">
                <a:solidFill>
                  <a:schemeClr val="accent2"/>
                </a:solidFill>
              </a:endParaRPr>
            </a:p>
          </p:txBody>
        </p:sp>
        <p:cxnSp>
          <p:nvCxnSpPr>
            <p:cNvPr id="19" name="直接连接符 18"/>
            <p:cNvCxnSpPr/>
            <p:nvPr/>
          </p:nvCxnSpPr>
          <p:spPr>
            <a:xfrm>
              <a:off x="1435100" y="1617469"/>
              <a:ext cx="10287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435100" y="1884169"/>
              <a:ext cx="10287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716016" y="846280"/>
            <a:ext cx="1560513" cy="2013502"/>
            <a:chOff x="1193800" y="846280"/>
            <a:chExt cx="1560513" cy="2013502"/>
          </a:xfrm>
        </p:grpSpPr>
        <p:sp>
          <p:nvSpPr>
            <p:cNvPr id="22" name="Freeform 196"/>
            <p:cNvSpPr>
              <a:spLocks/>
            </p:cNvSpPr>
            <p:nvPr/>
          </p:nvSpPr>
          <p:spPr bwMode="auto">
            <a:xfrm>
              <a:off x="1193800" y="880169"/>
              <a:ext cx="1560513" cy="1979613"/>
            </a:xfrm>
            <a:custGeom>
              <a:avLst/>
              <a:gdLst>
                <a:gd name="T0" fmla="*/ 371 w 416"/>
                <a:gd name="T1" fmla="*/ 0 h 528"/>
                <a:gd name="T2" fmla="*/ 44 w 416"/>
                <a:gd name="T3" fmla="*/ 0 h 528"/>
                <a:gd name="T4" fmla="*/ 0 w 416"/>
                <a:gd name="T5" fmla="*/ 45 h 528"/>
                <a:gd name="T6" fmla="*/ 0 w 416"/>
                <a:gd name="T7" fmla="*/ 372 h 528"/>
                <a:gd name="T8" fmla="*/ 44 w 416"/>
                <a:gd name="T9" fmla="*/ 417 h 528"/>
                <a:gd name="T10" fmla="*/ 160 w 416"/>
                <a:gd name="T11" fmla="*/ 417 h 528"/>
                <a:gd name="T12" fmla="*/ 208 w 416"/>
                <a:gd name="T13" fmla="*/ 528 h 528"/>
                <a:gd name="T14" fmla="*/ 257 w 416"/>
                <a:gd name="T15" fmla="*/ 417 h 528"/>
                <a:gd name="T16" fmla="*/ 371 w 416"/>
                <a:gd name="T17" fmla="*/ 417 h 528"/>
                <a:gd name="T18" fmla="*/ 416 w 416"/>
                <a:gd name="T19" fmla="*/ 372 h 528"/>
                <a:gd name="T20" fmla="*/ 416 w 416"/>
                <a:gd name="T21" fmla="*/ 45 h 528"/>
                <a:gd name="T22" fmla="*/ 371 w 416"/>
                <a:gd name="T2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chemeClr val="bg2"/>
            </a:solidFill>
            <a:ln>
              <a:noFill/>
            </a:ln>
            <a:extLst/>
          </p:spPr>
          <p:txBody>
            <a:bodyPr/>
            <a:lstStyle/>
            <a:p>
              <a:endParaRPr lang="zh-CN" altLang="en-US" sz="1600">
                <a:solidFill>
                  <a:schemeClr val="accent2"/>
                </a:solidFill>
              </a:endParaRPr>
            </a:p>
          </p:txBody>
        </p:sp>
        <p:sp>
          <p:nvSpPr>
            <p:cNvPr id="23" name="TextBox 22"/>
            <p:cNvSpPr txBox="1"/>
            <p:nvPr/>
          </p:nvSpPr>
          <p:spPr bwMode="auto">
            <a:xfrm>
              <a:off x="1396583" y="1574633"/>
              <a:ext cx="1159292" cy="338554"/>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600" dirty="0">
                  <a:solidFill>
                    <a:schemeClr val="accent2"/>
                  </a:solidFill>
                </a:rPr>
                <a:t>添加标题</a:t>
              </a:r>
            </a:p>
          </p:txBody>
        </p:sp>
        <p:sp>
          <p:nvSpPr>
            <p:cNvPr id="24" name="矩形 1"/>
            <p:cNvSpPr>
              <a:spLocks noChangeArrowheads="1"/>
            </p:cNvSpPr>
            <p:nvPr/>
          </p:nvSpPr>
          <p:spPr bwMode="auto">
            <a:xfrm>
              <a:off x="1417673" y="1876041"/>
              <a:ext cx="10851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600" dirty="0">
                  <a:solidFill>
                    <a:schemeClr val="accent2"/>
                  </a:solidFill>
                  <a:latin typeface="微软雅黑" pitchFamily="34" charset="-122"/>
                  <a:ea typeface="微软雅黑" pitchFamily="34" charset="-122"/>
                  <a:sym typeface="微软雅黑" pitchFamily="34" charset="-122"/>
                </a:rPr>
                <a:t>单击添加文本单击添加文本单击添加文本单击添加</a:t>
              </a:r>
              <a:endParaRPr lang="zh-CN" altLang="en-US" sz="600" dirty="0">
                <a:solidFill>
                  <a:schemeClr val="accent2"/>
                </a:solidFill>
                <a:latin typeface="微软雅黑" pitchFamily="34" charset="-122"/>
                <a:ea typeface="微软雅黑" pitchFamily="34" charset="-122"/>
              </a:endParaRPr>
            </a:p>
          </p:txBody>
        </p:sp>
        <p:sp>
          <p:nvSpPr>
            <p:cNvPr id="25" name="TextBox 682"/>
            <p:cNvSpPr txBox="1"/>
            <p:nvPr/>
          </p:nvSpPr>
          <p:spPr>
            <a:xfrm>
              <a:off x="1363082" y="846280"/>
              <a:ext cx="1181734" cy="92333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5400" dirty="0" smtClean="0">
                  <a:solidFill>
                    <a:schemeClr val="accent2"/>
                  </a:solidFill>
                </a:rPr>
                <a:t>82</a:t>
              </a:r>
              <a:r>
                <a:rPr lang="en-US" altLang="zh-CN" sz="2000" dirty="0" smtClean="0">
                  <a:solidFill>
                    <a:schemeClr val="accent2"/>
                  </a:solidFill>
                </a:rPr>
                <a:t>%</a:t>
              </a:r>
              <a:endParaRPr lang="zh-CN" altLang="en-US" sz="5400" dirty="0">
                <a:solidFill>
                  <a:schemeClr val="accent2"/>
                </a:solidFill>
              </a:endParaRPr>
            </a:p>
          </p:txBody>
        </p:sp>
        <p:cxnSp>
          <p:nvCxnSpPr>
            <p:cNvPr id="26" name="直接连接符 25"/>
            <p:cNvCxnSpPr/>
            <p:nvPr/>
          </p:nvCxnSpPr>
          <p:spPr>
            <a:xfrm>
              <a:off x="1435100" y="1617469"/>
              <a:ext cx="10287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435100" y="1884169"/>
              <a:ext cx="10287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6440647" y="846280"/>
            <a:ext cx="1560513" cy="2013502"/>
            <a:chOff x="1193800" y="846280"/>
            <a:chExt cx="1560513" cy="2013502"/>
          </a:xfrm>
        </p:grpSpPr>
        <p:sp>
          <p:nvSpPr>
            <p:cNvPr id="29" name="Freeform 196"/>
            <p:cNvSpPr>
              <a:spLocks/>
            </p:cNvSpPr>
            <p:nvPr/>
          </p:nvSpPr>
          <p:spPr bwMode="auto">
            <a:xfrm>
              <a:off x="1193800" y="880169"/>
              <a:ext cx="1560513" cy="1979613"/>
            </a:xfrm>
            <a:custGeom>
              <a:avLst/>
              <a:gdLst>
                <a:gd name="T0" fmla="*/ 371 w 416"/>
                <a:gd name="T1" fmla="*/ 0 h 528"/>
                <a:gd name="T2" fmla="*/ 44 w 416"/>
                <a:gd name="T3" fmla="*/ 0 h 528"/>
                <a:gd name="T4" fmla="*/ 0 w 416"/>
                <a:gd name="T5" fmla="*/ 45 h 528"/>
                <a:gd name="T6" fmla="*/ 0 w 416"/>
                <a:gd name="T7" fmla="*/ 372 h 528"/>
                <a:gd name="T8" fmla="*/ 44 w 416"/>
                <a:gd name="T9" fmla="*/ 417 h 528"/>
                <a:gd name="T10" fmla="*/ 160 w 416"/>
                <a:gd name="T11" fmla="*/ 417 h 528"/>
                <a:gd name="T12" fmla="*/ 208 w 416"/>
                <a:gd name="T13" fmla="*/ 528 h 528"/>
                <a:gd name="T14" fmla="*/ 257 w 416"/>
                <a:gd name="T15" fmla="*/ 417 h 528"/>
                <a:gd name="T16" fmla="*/ 371 w 416"/>
                <a:gd name="T17" fmla="*/ 417 h 528"/>
                <a:gd name="T18" fmla="*/ 416 w 416"/>
                <a:gd name="T19" fmla="*/ 372 h 528"/>
                <a:gd name="T20" fmla="*/ 416 w 416"/>
                <a:gd name="T21" fmla="*/ 45 h 528"/>
                <a:gd name="T22" fmla="*/ 371 w 416"/>
                <a:gd name="T2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chemeClr val="tx2"/>
            </a:solidFill>
            <a:ln>
              <a:noFill/>
            </a:ln>
            <a:extLst/>
          </p:spPr>
          <p:txBody>
            <a:bodyPr/>
            <a:lstStyle/>
            <a:p>
              <a:endParaRPr lang="zh-CN" altLang="en-US" sz="1600">
                <a:solidFill>
                  <a:schemeClr val="accent2"/>
                </a:solidFill>
              </a:endParaRPr>
            </a:p>
          </p:txBody>
        </p:sp>
        <p:sp>
          <p:nvSpPr>
            <p:cNvPr id="30" name="TextBox 29"/>
            <p:cNvSpPr txBox="1"/>
            <p:nvPr/>
          </p:nvSpPr>
          <p:spPr bwMode="auto">
            <a:xfrm>
              <a:off x="1396583" y="1574633"/>
              <a:ext cx="1159292" cy="338554"/>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600" dirty="0">
                  <a:solidFill>
                    <a:schemeClr val="accent2"/>
                  </a:solidFill>
                </a:rPr>
                <a:t>添加标题</a:t>
              </a:r>
            </a:p>
          </p:txBody>
        </p:sp>
        <p:sp>
          <p:nvSpPr>
            <p:cNvPr id="31" name="矩形 1"/>
            <p:cNvSpPr>
              <a:spLocks noChangeArrowheads="1"/>
            </p:cNvSpPr>
            <p:nvPr/>
          </p:nvSpPr>
          <p:spPr bwMode="auto">
            <a:xfrm>
              <a:off x="1417673" y="1876041"/>
              <a:ext cx="10851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600" dirty="0">
                  <a:solidFill>
                    <a:schemeClr val="accent2"/>
                  </a:solidFill>
                  <a:latin typeface="微软雅黑" pitchFamily="34" charset="-122"/>
                  <a:ea typeface="微软雅黑" pitchFamily="34" charset="-122"/>
                  <a:sym typeface="微软雅黑" pitchFamily="34" charset="-122"/>
                </a:rPr>
                <a:t>单击添加文本单击添加文本单击添加文本单击添加</a:t>
              </a:r>
              <a:endParaRPr lang="zh-CN" altLang="en-US" sz="600" dirty="0">
                <a:solidFill>
                  <a:schemeClr val="accent2"/>
                </a:solidFill>
                <a:latin typeface="微软雅黑" pitchFamily="34" charset="-122"/>
                <a:ea typeface="微软雅黑" pitchFamily="34" charset="-122"/>
              </a:endParaRPr>
            </a:p>
          </p:txBody>
        </p:sp>
        <p:sp>
          <p:nvSpPr>
            <p:cNvPr id="32" name="TextBox 682"/>
            <p:cNvSpPr txBox="1"/>
            <p:nvPr/>
          </p:nvSpPr>
          <p:spPr>
            <a:xfrm>
              <a:off x="1363082" y="846280"/>
              <a:ext cx="1181734" cy="92333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5400" dirty="0" smtClean="0">
                  <a:solidFill>
                    <a:schemeClr val="accent2"/>
                  </a:solidFill>
                </a:rPr>
                <a:t>64</a:t>
              </a:r>
              <a:r>
                <a:rPr lang="en-US" altLang="zh-CN" sz="2000" dirty="0" smtClean="0">
                  <a:solidFill>
                    <a:schemeClr val="accent2"/>
                  </a:solidFill>
                </a:rPr>
                <a:t>%</a:t>
              </a:r>
              <a:endParaRPr lang="zh-CN" altLang="en-US" sz="5400" dirty="0">
                <a:solidFill>
                  <a:schemeClr val="accent2"/>
                </a:solidFill>
              </a:endParaRPr>
            </a:p>
          </p:txBody>
        </p:sp>
        <p:cxnSp>
          <p:nvCxnSpPr>
            <p:cNvPr id="33" name="直接连接符 32"/>
            <p:cNvCxnSpPr/>
            <p:nvPr/>
          </p:nvCxnSpPr>
          <p:spPr>
            <a:xfrm>
              <a:off x="1435100" y="1617469"/>
              <a:ext cx="10287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435100" y="1884169"/>
              <a:ext cx="10287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5"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83293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611188" y="3926532"/>
            <a:ext cx="79216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单击添加文本单击添加文本单击添加文本单击添加文本单击添加文本单击添加文本单击添加文本单击添加文本单击添加文本单击添加文本单击添加文本单击添加文本单击添加文本单击添加</a:t>
            </a:r>
            <a:r>
              <a:rPr lang="zh-CN" altLang="en-US" sz="1200" dirty="0" smtClean="0">
                <a:solidFill>
                  <a:schemeClr val="accent1"/>
                </a:solidFill>
                <a:latin typeface="微软雅黑" pitchFamily="34" charset="-122"/>
                <a:ea typeface="微软雅黑" pitchFamily="34" charset="-122"/>
                <a:sym typeface="微软雅黑" pitchFamily="34" charset="-122"/>
              </a:rPr>
              <a:t>文本单击</a:t>
            </a:r>
            <a:r>
              <a:rPr lang="zh-CN" altLang="en-US" sz="1200" dirty="0">
                <a:solidFill>
                  <a:schemeClr val="accent1"/>
                </a:solidFill>
                <a:latin typeface="微软雅黑" pitchFamily="34" charset="-122"/>
                <a:ea typeface="微软雅黑" pitchFamily="34" charset="-122"/>
                <a:sym typeface="微软雅黑" pitchFamily="34" charset="-122"/>
              </a:rPr>
              <a:t>添加文本单击添加</a:t>
            </a:r>
            <a:r>
              <a:rPr lang="zh-CN" altLang="en-US" sz="1200" dirty="0" smtClean="0">
                <a:solidFill>
                  <a:schemeClr val="accent1"/>
                </a:solidFill>
                <a:latin typeface="微软雅黑" pitchFamily="34" charset="-122"/>
                <a:ea typeface="微软雅黑" pitchFamily="34" charset="-122"/>
                <a:sym typeface="微软雅黑" pitchFamily="34" charset="-122"/>
              </a:rPr>
              <a:t>文本</a:t>
            </a:r>
            <a:endParaRPr lang="en-US" altLang="zh-CN" sz="1200" dirty="0">
              <a:solidFill>
                <a:schemeClr val="accent1"/>
              </a:solidFill>
              <a:latin typeface="微软雅黑" pitchFamily="34" charset="-122"/>
              <a:ea typeface="微软雅黑" pitchFamily="34" charset="-122"/>
              <a:sym typeface="微软雅黑" pitchFamily="34" charset="-122"/>
            </a:endParaRPr>
          </a:p>
          <a:p>
            <a:pPr>
              <a:lnSpc>
                <a:spcPct val="150000"/>
              </a:lnSpc>
            </a:pPr>
            <a:endParaRPr lang="zh-CN" altLang="en-US" sz="1200" dirty="0">
              <a:solidFill>
                <a:schemeClr val="accent1"/>
              </a:solidFill>
              <a:latin typeface="微软雅黑" pitchFamily="34" charset="-122"/>
              <a:ea typeface="微软雅黑" pitchFamily="34" charset="-122"/>
              <a:sym typeface="微软雅黑" pitchFamily="34" charset="-122"/>
            </a:endParaRPr>
          </a:p>
        </p:txBody>
      </p:sp>
      <p:grpSp>
        <p:nvGrpSpPr>
          <p:cNvPr id="3" name="组合 2"/>
          <p:cNvGrpSpPr/>
          <p:nvPr/>
        </p:nvGrpSpPr>
        <p:grpSpPr>
          <a:xfrm>
            <a:off x="2195736" y="894325"/>
            <a:ext cx="4752752" cy="3330013"/>
            <a:chOff x="2195736" y="894325"/>
            <a:chExt cx="4752752" cy="3330013"/>
          </a:xfrm>
        </p:grpSpPr>
        <p:sp>
          <p:nvSpPr>
            <p:cNvPr id="4" name="AutoShape 3"/>
            <p:cNvSpPr>
              <a:spLocks noChangeAspect="1" noChangeArrowheads="1" noTextEdit="1"/>
            </p:cNvSpPr>
            <p:nvPr/>
          </p:nvSpPr>
          <p:spPr bwMode="auto">
            <a:xfrm>
              <a:off x="2197100" y="915988"/>
              <a:ext cx="4748213"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 name="Freeform 150"/>
            <p:cNvSpPr>
              <a:spLocks/>
            </p:cNvSpPr>
            <p:nvPr/>
          </p:nvSpPr>
          <p:spPr bwMode="auto">
            <a:xfrm>
              <a:off x="3048000" y="1771651"/>
              <a:ext cx="3049588" cy="1522413"/>
            </a:xfrm>
            <a:custGeom>
              <a:avLst/>
              <a:gdLst>
                <a:gd name="T0" fmla="*/ 813 w 813"/>
                <a:gd name="T1" fmla="*/ 406 h 406"/>
                <a:gd name="T2" fmla="*/ 724 w 813"/>
                <a:gd name="T3" fmla="*/ 406 h 406"/>
                <a:gd name="T4" fmla="*/ 406 w 813"/>
                <a:gd name="T5" fmla="*/ 89 h 406"/>
                <a:gd name="T6" fmla="*/ 89 w 813"/>
                <a:gd name="T7" fmla="*/ 406 h 406"/>
                <a:gd name="T8" fmla="*/ 0 w 813"/>
                <a:gd name="T9" fmla="*/ 406 h 406"/>
                <a:gd name="T10" fmla="*/ 406 w 813"/>
                <a:gd name="T11" fmla="*/ 0 h 406"/>
                <a:gd name="T12" fmla="*/ 813 w 813"/>
                <a:gd name="T13" fmla="*/ 406 h 406"/>
              </a:gdLst>
              <a:ahLst/>
              <a:cxnLst>
                <a:cxn ang="0">
                  <a:pos x="T0" y="T1"/>
                </a:cxn>
                <a:cxn ang="0">
                  <a:pos x="T2" y="T3"/>
                </a:cxn>
                <a:cxn ang="0">
                  <a:pos x="T4" y="T5"/>
                </a:cxn>
                <a:cxn ang="0">
                  <a:pos x="T6" y="T7"/>
                </a:cxn>
                <a:cxn ang="0">
                  <a:pos x="T8" y="T9"/>
                </a:cxn>
                <a:cxn ang="0">
                  <a:pos x="T10" y="T11"/>
                </a:cxn>
                <a:cxn ang="0">
                  <a:pos x="T12" y="T13"/>
                </a:cxn>
              </a:cxnLst>
              <a:rect l="0" t="0" r="r" b="b"/>
              <a:pathLst>
                <a:path w="813" h="406">
                  <a:moveTo>
                    <a:pt x="813" y="406"/>
                  </a:moveTo>
                  <a:cubicBezTo>
                    <a:pt x="724" y="406"/>
                    <a:pt x="724" y="406"/>
                    <a:pt x="724" y="406"/>
                  </a:cubicBezTo>
                  <a:cubicBezTo>
                    <a:pt x="724" y="231"/>
                    <a:pt x="581" y="89"/>
                    <a:pt x="406" y="89"/>
                  </a:cubicBezTo>
                  <a:cubicBezTo>
                    <a:pt x="231" y="89"/>
                    <a:pt x="89" y="231"/>
                    <a:pt x="89" y="406"/>
                  </a:cubicBezTo>
                  <a:cubicBezTo>
                    <a:pt x="0" y="406"/>
                    <a:pt x="0" y="406"/>
                    <a:pt x="0" y="406"/>
                  </a:cubicBezTo>
                  <a:cubicBezTo>
                    <a:pt x="0" y="182"/>
                    <a:pt x="182" y="0"/>
                    <a:pt x="406" y="0"/>
                  </a:cubicBezTo>
                  <a:cubicBezTo>
                    <a:pt x="631" y="0"/>
                    <a:pt x="813" y="182"/>
                    <a:pt x="813" y="406"/>
                  </a:cubicBezTo>
                  <a:close/>
                </a:path>
              </a:pathLst>
            </a:custGeom>
            <a:solidFill>
              <a:schemeClr val="tx1"/>
            </a:solidFill>
            <a:ln>
              <a:noFill/>
            </a:ln>
            <a:extLst/>
          </p:spPr>
          <p:txBody>
            <a:bodyPr/>
            <a:lstStyle/>
            <a:p>
              <a:endParaRPr lang="zh-CN" altLang="en-US" sz="1600">
                <a:solidFill>
                  <a:schemeClr val="accent2"/>
                </a:solidFill>
              </a:endParaRPr>
            </a:p>
          </p:txBody>
        </p:sp>
        <p:sp>
          <p:nvSpPr>
            <p:cNvPr id="6" name="Freeform 151"/>
            <p:cNvSpPr>
              <a:spLocks/>
            </p:cNvSpPr>
            <p:nvPr/>
          </p:nvSpPr>
          <p:spPr bwMode="auto">
            <a:xfrm>
              <a:off x="2632075" y="1354138"/>
              <a:ext cx="3881438" cy="1939925"/>
            </a:xfrm>
            <a:custGeom>
              <a:avLst/>
              <a:gdLst>
                <a:gd name="T0" fmla="*/ 1035 w 1035"/>
                <a:gd name="T1" fmla="*/ 517 h 517"/>
                <a:gd name="T2" fmla="*/ 945 w 1035"/>
                <a:gd name="T3" fmla="*/ 517 h 517"/>
                <a:gd name="T4" fmla="*/ 517 w 1035"/>
                <a:gd name="T5" fmla="*/ 90 h 517"/>
                <a:gd name="T6" fmla="*/ 89 w 1035"/>
                <a:gd name="T7" fmla="*/ 517 h 517"/>
                <a:gd name="T8" fmla="*/ 0 w 1035"/>
                <a:gd name="T9" fmla="*/ 517 h 517"/>
                <a:gd name="T10" fmla="*/ 517 w 1035"/>
                <a:gd name="T11" fmla="*/ 0 h 517"/>
                <a:gd name="T12" fmla="*/ 1035 w 1035"/>
                <a:gd name="T13" fmla="*/ 517 h 517"/>
              </a:gdLst>
              <a:ahLst/>
              <a:cxnLst>
                <a:cxn ang="0">
                  <a:pos x="T0" y="T1"/>
                </a:cxn>
                <a:cxn ang="0">
                  <a:pos x="T2" y="T3"/>
                </a:cxn>
                <a:cxn ang="0">
                  <a:pos x="T4" y="T5"/>
                </a:cxn>
                <a:cxn ang="0">
                  <a:pos x="T6" y="T7"/>
                </a:cxn>
                <a:cxn ang="0">
                  <a:pos x="T8" y="T9"/>
                </a:cxn>
                <a:cxn ang="0">
                  <a:pos x="T10" y="T11"/>
                </a:cxn>
                <a:cxn ang="0">
                  <a:pos x="T12" y="T13"/>
                </a:cxn>
              </a:cxnLst>
              <a:rect l="0" t="0" r="r" b="b"/>
              <a:pathLst>
                <a:path w="1035" h="517">
                  <a:moveTo>
                    <a:pt x="1035" y="517"/>
                  </a:moveTo>
                  <a:cubicBezTo>
                    <a:pt x="945" y="517"/>
                    <a:pt x="945" y="517"/>
                    <a:pt x="945" y="517"/>
                  </a:cubicBezTo>
                  <a:cubicBezTo>
                    <a:pt x="945" y="282"/>
                    <a:pt x="753" y="90"/>
                    <a:pt x="517" y="90"/>
                  </a:cubicBezTo>
                  <a:cubicBezTo>
                    <a:pt x="281" y="90"/>
                    <a:pt x="89" y="282"/>
                    <a:pt x="89" y="517"/>
                  </a:cubicBezTo>
                  <a:cubicBezTo>
                    <a:pt x="0" y="517"/>
                    <a:pt x="0" y="517"/>
                    <a:pt x="0" y="517"/>
                  </a:cubicBezTo>
                  <a:cubicBezTo>
                    <a:pt x="0" y="232"/>
                    <a:pt x="232" y="0"/>
                    <a:pt x="517" y="0"/>
                  </a:cubicBezTo>
                  <a:cubicBezTo>
                    <a:pt x="803" y="0"/>
                    <a:pt x="1035" y="232"/>
                    <a:pt x="1035" y="517"/>
                  </a:cubicBezTo>
                  <a:close/>
                </a:path>
              </a:pathLst>
            </a:custGeom>
            <a:solidFill>
              <a:schemeClr val="bg2"/>
            </a:solidFill>
            <a:ln>
              <a:noFill/>
            </a:ln>
            <a:extLst/>
          </p:spPr>
          <p:txBody>
            <a:bodyPr/>
            <a:lstStyle/>
            <a:p>
              <a:endParaRPr lang="zh-CN" altLang="en-US" sz="1600">
                <a:solidFill>
                  <a:schemeClr val="accent2"/>
                </a:solidFill>
              </a:endParaRPr>
            </a:p>
          </p:txBody>
        </p:sp>
        <p:sp>
          <p:nvSpPr>
            <p:cNvPr id="7" name="Freeform 152"/>
            <p:cNvSpPr>
              <a:spLocks/>
            </p:cNvSpPr>
            <p:nvPr/>
          </p:nvSpPr>
          <p:spPr bwMode="auto">
            <a:xfrm>
              <a:off x="2197100" y="919163"/>
              <a:ext cx="4751388" cy="2374900"/>
            </a:xfrm>
            <a:custGeom>
              <a:avLst/>
              <a:gdLst>
                <a:gd name="T0" fmla="*/ 1267 w 1267"/>
                <a:gd name="T1" fmla="*/ 633 h 633"/>
                <a:gd name="T2" fmla="*/ 1178 w 1267"/>
                <a:gd name="T3" fmla="*/ 633 h 633"/>
                <a:gd name="T4" fmla="*/ 633 w 1267"/>
                <a:gd name="T5" fmla="*/ 89 h 633"/>
                <a:gd name="T6" fmla="*/ 89 w 1267"/>
                <a:gd name="T7" fmla="*/ 633 h 633"/>
                <a:gd name="T8" fmla="*/ 0 w 1267"/>
                <a:gd name="T9" fmla="*/ 633 h 633"/>
                <a:gd name="T10" fmla="*/ 633 w 1267"/>
                <a:gd name="T11" fmla="*/ 0 h 633"/>
                <a:gd name="T12" fmla="*/ 1267 w 1267"/>
                <a:gd name="T13" fmla="*/ 633 h 633"/>
              </a:gdLst>
              <a:ahLst/>
              <a:cxnLst>
                <a:cxn ang="0">
                  <a:pos x="T0" y="T1"/>
                </a:cxn>
                <a:cxn ang="0">
                  <a:pos x="T2" y="T3"/>
                </a:cxn>
                <a:cxn ang="0">
                  <a:pos x="T4" y="T5"/>
                </a:cxn>
                <a:cxn ang="0">
                  <a:pos x="T6" y="T7"/>
                </a:cxn>
                <a:cxn ang="0">
                  <a:pos x="T8" y="T9"/>
                </a:cxn>
                <a:cxn ang="0">
                  <a:pos x="T10" y="T11"/>
                </a:cxn>
                <a:cxn ang="0">
                  <a:pos x="T12" y="T13"/>
                </a:cxn>
              </a:cxnLst>
              <a:rect l="0" t="0" r="r" b="b"/>
              <a:pathLst>
                <a:path w="1267" h="633">
                  <a:moveTo>
                    <a:pt x="1267" y="633"/>
                  </a:moveTo>
                  <a:cubicBezTo>
                    <a:pt x="1178" y="633"/>
                    <a:pt x="1178" y="633"/>
                    <a:pt x="1178" y="633"/>
                  </a:cubicBezTo>
                  <a:cubicBezTo>
                    <a:pt x="1178" y="333"/>
                    <a:pt x="934" y="89"/>
                    <a:pt x="633" y="89"/>
                  </a:cubicBezTo>
                  <a:cubicBezTo>
                    <a:pt x="333" y="89"/>
                    <a:pt x="89" y="333"/>
                    <a:pt x="89" y="633"/>
                  </a:cubicBezTo>
                  <a:cubicBezTo>
                    <a:pt x="0" y="633"/>
                    <a:pt x="0" y="633"/>
                    <a:pt x="0" y="633"/>
                  </a:cubicBezTo>
                  <a:cubicBezTo>
                    <a:pt x="0" y="284"/>
                    <a:pt x="284" y="0"/>
                    <a:pt x="633" y="0"/>
                  </a:cubicBezTo>
                  <a:cubicBezTo>
                    <a:pt x="983" y="0"/>
                    <a:pt x="1267" y="284"/>
                    <a:pt x="1267" y="633"/>
                  </a:cubicBezTo>
                  <a:close/>
                </a:path>
              </a:pathLst>
            </a:custGeom>
            <a:solidFill>
              <a:schemeClr val="tx2"/>
            </a:solidFill>
            <a:ln>
              <a:noFill/>
            </a:ln>
            <a:extLst/>
          </p:spPr>
          <p:txBody>
            <a:bodyPr/>
            <a:lstStyle/>
            <a:p>
              <a:endParaRPr lang="zh-CN" altLang="en-US" sz="1600">
                <a:solidFill>
                  <a:schemeClr val="accent2"/>
                </a:solidFill>
              </a:endParaRPr>
            </a:p>
          </p:txBody>
        </p:sp>
        <p:sp>
          <p:nvSpPr>
            <p:cNvPr id="8" name="Freeform 153"/>
            <p:cNvSpPr>
              <a:spLocks/>
            </p:cNvSpPr>
            <p:nvPr/>
          </p:nvSpPr>
          <p:spPr bwMode="auto">
            <a:xfrm>
              <a:off x="3468688" y="2190751"/>
              <a:ext cx="2208213" cy="1103313"/>
            </a:xfrm>
            <a:custGeom>
              <a:avLst/>
              <a:gdLst>
                <a:gd name="T0" fmla="*/ 589 w 589"/>
                <a:gd name="T1" fmla="*/ 294 h 294"/>
                <a:gd name="T2" fmla="*/ 500 w 589"/>
                <a:gd name="T3" fmla="*/ 294 h 294"/>
                <a:gd name="T4" fmla="*/ 294 w 589"/>
                <a:gd name="T5" fmla="*/ 89 h 294"/>
                <a:gd name="T6" fmla="*/ 89 w 589"/>
                <a:gd name="T7" fmla="*/ 294 h 294"/>
                <a:gd name="T8" fmla="*/ 0 w 589"/>
                <a:gd name="T9" fmla="*/ 294 h 294"/>
                <a:gd name="T10" fmla="*/ 294 w 589"/>
                <a:gd name="T11" fmla="*/ 0 h 294"/>
                <a:gd name="T12" fmla="*/ 589 w 589"/>
                <a:gd name="T13" fmla="*/ 294 h 294"/>
              </a:gdLst>
              <a:ahLst/>
              <a:cxnLst>
                <a:cxn ang="0">
                  <a:pos x="T0" y="T1"/>
                </a:cxn>
                <a:cxn ang="0">
                  <a:pos x="T2" y="T3"/>
                </a:cxn>
                <a:cxn ang="0">
                  <a:pos x="T4" y="T5"/>
                </a:cxn>
                <a:cxn ang="0">
                  <a:pos x="T6" y="T7"/>
                </a:cxn>
                <a:cxn ang="0">
                  <a:pos x="T8" y="T9"/>
                </a:cxn>
                <a:cxn ang="0">
                  <a:pos x="T10" y="T11"/>
                </a:cxn>
                <a:cxn ang="0">
                  <a:pos x="T12" y="T13"/>
                </a:cxn>
              </a:cxnLst>
              <a:rect l="0" t="0" r="r" b="b"/>
              <a:pathLst>
                <a:path w="589" h="294">
                  <a:moveTo>
                    <a:pt x="589" y="294"/>
                  </a:moveTo>
                  <a:cubicBezTo>
                    <a:pt x="500" y="294"/>
                    <a:pt x="500" y="294"/>
                    <a:pt x="500" y="294"/>
                  </a:cubicBezTo>
                  <a:cubicBezTo>
                    <a:pt x="500" y="181"/>
                    <a:pt x="408" y="89"/>
                    <a:pt x="294" y="89"/>
                  </a:cubicBezTo>
                  <a:cubicBezTo>
                    <a:pt x="181" y="89"/>
                    <a:pt x="89" y="181"/>
                    <a:pt x="89" y="294"/>
                  </a:cubicBezTo>
                  <a:cubicBezTo>
                    <a:pt x="0" y="294"/>
                    <a:pt x="0" y="294"/>
                    <a:pt x="0" y="294"/>
                  </a:cubicBezTo>
                  <a:cubicBezTo>
                    <a:pt x="0" y="132"/>
                    <a:pt x="132" y="0"/>
                    <a:pt x="294" y="0"/>
                  </a:cubicBezTo>
                  <a:cubicBezTo>
                    <a:pt x="457" y="0"/>
                    <a:pt x="589" y="132"/>
                    <a:pt x="589" y="294"/>
                  </a:cubicBezTo>
                  <a:close/>
                </a:path>
              </a:pathLst>
            </a:custGeom>
            <a:solidFill>
              <a:schemeClr val="bg1"/>
            </a:solidFill>
            <a:ln>
              <a:noFill/>
            </a:ln>
            <a:extLst/>
          </p:spPr>
          <p:txBody>
            <a:bodyPr/>
            <a:lstStyle/>
            <a:p>
              <a:endParaRPr lang="zh-CN" altLang="en-US" sz="1600">
                <a:solidFill>
                  <a:schemeClr val="accent2"/>
                </a:solidFill>
              </a:endParaRPr>
            </a:p>
          </p:txBody>
        </p:sp>
        <p:sp>
          <p:nvSpPr>
            <p:cNvPr id="9" name="TextBox 8"/>
            <p:cNvSpPr txBox="1"/>
            <p:nvPr/>
          </p:nvSpPr>
          <p:spPr bwMode="auto">
            <a:xfrm>
              <a:off x="2195736" y="3338102"/>
              <a:ext cx="1620957" cy="477054"/>
            </a:xfrm>
            <a:prstGeom prst="rect">
              <a:avLst/>
            </a:prstGeom>
            <a:noFill/>
          </p:spPr>
          <p:txBody>
            <a:bodyPr wrap="none">
              <a:spAutoFit/>
            </a:bodyPr>
            <a:lstStyle>
              <a:defPPr>
                <a:defRPr lang="zh-CN"/>
              </a:defPPr>
              <a:lvl1pPr fontAlgn="auto">
                <a:spcBef>
                  <a:spcPts val="0"/>
                </a:spcBef>
                <a:spcAft>
                  <a:spcPts val="0"/>
                </a:spcAft>
                <a:defRPr sz="1600" spc="300">
                  <a:latin typeface="微软雅黑" pitchFamily="34" charset="-122"/>
                  <a:ea typeface="微软雅黑" pitchFamily="34" charset="-122"/>
                  <a:cs typeface="Arial" pitchFamily="34" charset="0"/>
                </a:defRPr>
              </a:lvl1pPr>
            </a:lstStyle>
            <a:p>
              <a:r>
                <a:rPr lang="zh-CN" altLang="en-US" sz="2500" dirty="0"/>
                <a:t>添加标题</a:t>
              </a:r>
            </a:p>
          </p:txBody>
        </p:sp>
        <p:sp>
          <p:nvSpPr>
            <p:cNvPr id="10" name="TextBox 9"/>
            <p:cNvSpPr txBox="1"/>
            <p:nvPr/>
          </p:nvSpPr>
          <p:spPr bwMode="auto">
            <a:xfrm>
              <a:off x="5771734" y="3303081"/>
              <a:ext cx="324266" cy="58477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r>
                <a:rPr lang="zh-CN" altLang="en-US" dirty="0" smtClean="0">
                  <a:solidFill>
                    <a:schemeClr val="tx1"/>
                  </a:solidFill>
                </a:rPr>
                <a:t>标题</a:t>
              </a:r>
              <a:endParaRPr lang="zh-CN" altLang="en-US" dirty="0">
                <a:solidFill>
                  <a:schemeClr val="tx1"/>
                </a:solidFill>
              </a:endParaRPr>
            </a:p>
          </p:txBody>
        </p:sp>
        <p:sp>
          <p:nvSpPr>
            <p:cNvPr id="11" name="TextBox 10"/>
            <p:cNvSpPr txBox="1"/>
            <p:nvPr/>
          </p:nvSpPr>
          <p:spPr bwMode="auto">
            <a:xfrm>
              <a:off x="6667172" y="3303081"/>
              <a:ext cx="281316" cy="58477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smtClean="0">
                  <a:solidFill>
                    <a:schemeClr val="tx2"/>
                  </a:solidFill>
                </a:rPr>
                <a:t>标题</a:t>
              </a:r>
              <a:endParaRPr lang="zh-CN" altLang="en-US" dirty="0">
                <a:solidFill>
                  <a:schemeClr val="tx2"/>
                </a:solidFill>
              </a:endParaRPr>
            </a:p>
          </p:txBody>
        </p:sp>
        <p:sp>
          <p:nvSpPr>
            <p:cNvPr id="12" name="TextBox 11"/>
            <p:cNvSpPr txBox="1"/>
            <p:nvPr/>
          </p:nvSpPr>
          <p:spPr bwMode="auto">
            <a:xfrm>
              <a:off x="6224170" y="3303081"/>
              <a:ext cx="289344" cy="58477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r>
                <a:rPr lang="zh-CN" altLang="en-US" dirty="0" smtClean="0">
                  <a:solidFill>
                    <a:schemeClr val="bg2"/>
                  </a:solidFill>
                </a:rPr>
                <a:t>标题</a:t>
              </a:r>
              <a:endParaRPr lang="zh-CN" altLang="en-US" dirty="0">
                <a:solidFill>
                  <a:schemeClr val="bg2"/>
                </a:solidFill>
              </a:endParaRPr>
            </a:p>
          </p:txBody>
        </p:sp>
        <p:sp>
          <p:nvSpPr>
            <p:cNvPr id="13" name="TextBox 12"/>
            <p:cNvSpPr txBox="1"/>
            <p:nvPr/>
          </p:nvSpPr>
          <p:spPr bwMode="auto">
            <a:xfrm>
              <a:off x="5338514" y="3303081"/>
              <a:ext cx="288814" cy="58477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dirty="0" smtClean="0">
                  <a:solidFill>
                    <a:schemeClr val="bg1"/>
                  </a:solidFill>
                </a:rPr>
                <a:t>标题</a:t>
              </a:r>
              <a:endParaRPr lang="zh-CN" altLang="en-US" dirty="0">
                <a:solidFill>
                  <a:schemeClr val="bg1"/>
                </a:solidFill>
              </a:endParaRPr>
            </a:p>
          </p:txBody>
        </p:sp>
        <p:sp>
          <p:nvSpPr>
            <p:cNvPr id="14" name="TextBox 682"/>
            <p:cNvSpPr txBox="1"/>
            <p:nvPr/>
          </p:nvSpPr>
          <p:spPr>
            <a:xfrm>
              <a:off x="4271135" y="2146862"/>
              <a:ext cx="606256"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20</a:t>
              </a:r>
              <a:r>
                <a:rPr lang="en-US" altLang="zh-CN" sz="1200" dirty="0" smtClean="0">
                  <a:solidFill>
                    <a:schemeClr val="accent2"/>
                  </a:solidFill>
                </a:rPr>
                <a:t>%</a:t>
              </a:r>
              <a:endParaRPr lang="zh-CN" altLang="en-US" sz="2000" dirty="0">
                <a:solidFill>
                  <a:schemeClr val="accent2"/>
                </a:solidFill>
              </a:endParaRPr>
            </a:p>
          </p:txBody>
        </p:sp>
        <p:sp>
          <p:nvSpPr>
            <p:cNvPr id="15" name="TextBox 682"/>
            <p:cNvSpPr txBox="1"/>
            <p:nvPr/>
          </p:nvSpPr>
          <p:spPr>
            <a:xfrm>
              <a:off x="4271135" y="1742050"/>
              <a:ext cx="606256"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40</a:t>
              </a:r>
              <a:r>
                <a:rPr lang="en-US" altLang="zh-CN" sz="1200" dirty="0" smtClean="0">
                  <a:solidFill>
                    <a:schemeClr val="accent2"/>
                  </a:solidFill>
                </a:rPr>
                <a:t>%</a:t>
              </a:r>
              <a:endParaRPr lang="zh-CN" altLang="en-US" sz="2000" dirty="0">
                <a:solidFill>
                  <a:schemeClr val="accent2"/>
                </a:solidFill>
              </a:endParaRPr>
            </a:p>
          </p:txBody>
        </p:sp>
        <p:sp>
          <p:nvSpPr>
            <p:cNvPr id="16" name="TextBox 682"/>
            <p:cNvSpPr txBox="1"/>
            <p:nvPr/>
          </p:nvSpPr>
          <p:spPr>
            <a:xfrm>
              <a:off x="4271135" y="1322950"/>
              <a:ext cx="606256"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60</a:t>
              </a:r>
              <a:r>
                <a:rPr lang="en-US" altLang="zh-CN" sz="1200" dirty="0" smtClean="0">
                  <a:solidFill>
                    <a:schemeClr val="accent2"/>
                  </a:solidFill>
                </a:rPr>
                <a:t>%</a:t>
              </a:r>
              <a:endParaRPr lang="zh-CN" altLang="en-US" sz="2000" dirty="0">
                <a:solidFill>
                  <a:schemeClr val="accent2"/>
                </a:solidFill>
              </a:endParaRPr>
            </a:p>
          </p:txBody>
        </p:sp>
        <p:sp>
          <p:nvSpPr>
            <p:cNvPr id="17" name="TextBox 682"/>
            <p:cNvSpPr txBox="1"/>
            <p:nvPr/>
          </p:nvSpPr>
          <p:spPr>
            <a:xfrm>
              <a:off x="4271135" y="894325"/>
              <a:ext cx="606256"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80</a:t>
              </a:r>
              <a:r>
                <a:rPr lang="en-US" altLang="zh-CN" sz="1200" dirty="0" smtClean="0">
                  <a:solidFill>
                    <a:schemeClr val="accent2"/>
                  </a:solidFill>
                </a:rPr>
                <a:t>%</a:t>
              </a:r>
              <a:endParaRPr lang="zh-CN" altLang="en-US" sz="2000" dirty="0">
                <a:solidFill>
                  <a:schemeClr val="accent2"/>
                </a:solidFill>
              </a:endParaRPr>
            </a:p>
          </p:txBody>
        </p:sp>
      </p:grpSp>
      <p:sp>
        <p:nvSpPr>
          <p:cNvPr id="18"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351989"/>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71550" y="1706563"/>
            <a:ext cx="3373334" cy="2503190"/>
            <a:chOff x="971550" y="1706563"/>
            <a:chExt cx="3373334" cy="2503190"/>
          </a:xfrm>
        </p:grpSpPr>
        <p:sp>
          <p:nvSpPr>
            <p:cNvPr id="3" name="TextBox 4"/>
            <p:cNvSpPr>
              <a:spLocks noChangeArrowheads="1"/>
            </p:cNvSpPr>
            <p:nvPr/>
          </p:nvSpPr>
          <p:spPr bwMode="auto">
            <a:xfrm>
              <a:off x="2582863" y="3748088"/>
              <a:ext cx="1762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buFont typeface="Arial" pitchFamily="34" charset="0"/>
                <a:buChar char="•"/>
              </a:pPr>
              <a:r>
                <a:rPr lang="zh-CN" altLang="en-US" sz="1200" dirty="0">
                  <a:solidFill>
                    <a:schemeClr val="accent1"/>
                  </a:solidFill>
                  <a:latin typeface="微软雅黑" pitchFamily="34" charset="-122"/>
                  <a:ea typeface="微软雅黑" pitchFamily="34" charset="-122"/>
                  <a:sym typeface="微软雅黑" pitchFamily="34" charset="-122"/>
                </a:rPr>
                <a:t>点击此处输入文字</a:t>
              </a:r>
              <a:endParaRPr lang="en-US" altLang="zh-CN" sz="1200" dirty="0">
                <a:solidFill>
                  <a:schemeClr val="accent1"/>
                </a:solidFill>
                <a:latin typeface="微软雅黑" pitchFamily="34" charset="-122"/>
                <a:ea typeface="微软雅黑" pitchFamily="34" charset="-122"/>
                <a:sym typeface="微软雅黑" pitchFamily="34" charset="-122"/>
              </a:endParaRPr>
            </a:p>
            <a:p>
              <a:pPr>
                <a:buFont typeface="Arial" pitchFamily="34" charset="0"/>
                <a:buChar char="•"/>
              </a:pPr>
              <a:r>
                <a:rPr lang="zh-CN" altLang="en-US" sz="1200" dirty="0">
                  <a:solidFill>
                    <a:schemeClr val="accent1"/>
                  </a:solidFill>
                  <a:latin typeface="微软雅黑" pitchFamily="34" charset="-122"/>
                  <a:ea typeface="微软雅黑" pitchFamily="34" charset="-122"/>
                  <a:sym typeface="微软雅黑" pitchFamily="34" charset="-122"/>
                </a:rPr>
                <a:t>点击此处输入文字</a:t>
              </a:r>
              <a:endParaRPr lang="en-US" altLang="zh-CN" sz="1200" dirty="0">
                <a:solidFill>
                  <a:schemeClr val="accent1"/>
                </a:solidFill>
                <a:latin typeface="微软雅黑" pitchFamily="34" charset="-122"/>
                <a:ea typeface="微软雅黑" pitchFamily="34" charset="-122"/>
                <a:sym typeface="微软雅黑" pitchFamily="34" charset="-122"/>
              </a:endParaRPr>
            </a:p>
          </p:txBody>
        </p:sp>
        <p:grpSp>
          <p:nvGrpSpPr>
            <p:cNvPr id="4" name="Group 5"/>
            <p:cNvGrpSpPr>
              <a:grpSpLocks/>
            </p:cNvGrpSpPr>
            <p:nvPr/>
          </p:nvGrpSpPr>
          <p:grpSpPr bwMode="auto">
            <a:xfrm>
              <a:off x="971550" y="1706563"/>
              <a:ext cx="1944688" cy="2447930"/>
              <a:chOff x="0" y="0"/>
              <a:chExt cx="1944688" cy="2447925"/>
            </a:xfrm>
          </p:grpSpPr>
          <p:sp>
            <p:nvSpPr>
              <p:cNvPr id="5" name="椭圆​​ 2"/>
              <p:cNvSpPr>
                <a:spLocks noChangeArrowheads="1"/>
              </p:cNvSpPr>
              <p:nvPr/>
            </p:nvSpPr>
            <p:spPr bwMode="auto">
              <a:xfrm>
                <a:off x="0" y="0"/>
                <a:ext cx="1944688" cy="2447925"/>
              </a:xfrm>
              <a:custGeom>
                <a:avLst/>
                <a:gdLst>
                  <a:gd name="T0" fmla="*/ 0 w 1944132"/>
                  <a:gd name="T1" fmla="*/ 0 h 2448272"/>
                  <a:gd name="T2" fmla="*/ 1944132 w 1944132"/>
                  <a:gd name="T3" fmla="*/ 2448272 h 2448272"/>
                </a:gdLst>
                <a:ahLst/>
                <a:cxnLst/>
                <a:rect l="T0" t="T1" r="T2" b="T3"/>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accent2"/>
                  </a:solidFill>
                  <a:ea typeface="华文细黑" pitchFamily="2" charset="-122"/>
                  <a:sym typeface="Arial" pitchFamily="34" charset="0"/>
                </a:endParaRPr>
              </a:p>
            </p:txBody>
          </p:sp>
          <p:sp>
            <p:nvSpPr>
              <p:cNvPr id="6" name="矩形​​ 16"/>
              <p:cNvSpPr>
                <a:spLocks noChangeArrowheads="1"/>
              </p:cNvSpPr>
              <p:nvPr/>
            </p:nvSpPr>
            <p:spPr bwMode="auto">
              <a:xfrm>
                <a:off x="445202" y="599801"/>
                <a:ext cx="1031051" cy="76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200" dirty="0">
                    <a:solidFill>
                      <a:schemeClr val="accent2"/>
                    </a:solidFill>
                    <a:latin typeface="微软雅黑" pitchFamily="34" charset="-122"/>
                    <a:ea typeface="微软雅黑" pitchFamily="34" charset="-122"/>
                    <a:sym typeface="Arial Unicode MS" pitchFamily="34" charset="-122"/>
                  </a:rPr>
                  <a:t>点击录</a:t>
                </a:r>
                <a:endParaRPr lang="en-US" altLang="zh-CN" sz="2200" dirty="0">
                  <a:solidFill>
                    <a:schemeClr val="accent2"/>
                  </a:solidFill>
                  <a:latin typeface="微软雅黑" pitchFamily="34" charset="-122"/>
                  <a:ea typeface="微软雅黑" pitchFamily="34" charset="-122"/>
                  <a:sym typeface="Arial Unicode MS" pitchFamily="34" charset="-122"/>
                </a:endParaRPr>
              </a:p>
              <a:p>
                <a:pPr algn="ctr"/>
                <a:r>
                  <a:rPr lang="zh-CN" altLang="en-US" sz="2200" dirty="0">
                    <a:solidFill>
                      <a:schemeClr val="accent2"/>
                    </a:solidFill>
                    <a:latin typeface="微软雅黑" pitchFamily="34" charset="-122"/>
                    <a:ea typeface="微软雅黑" pitchFamily="34" charset="-122"/>
                    <a:sym typeface="Arial Unicode MS" pitchFamily="34" charset="-122"/>
                  </a:rPr>
                  <a:t>入内容</a:t>
                </a:r>
                <a:endParaRPr lang="zh-CN" altLang="en-US" sz="2200" dirty="0">
                  <a:solidFill>
                    <a:schemeClr val="accent2"/>
                  </a:solidFill>
                </a:endParaRPr>
              </a:p>
            </p:txBody>
          </p:sp>
        </p:grpSp>
      </p:grpSp>
      <p:grpSp>
        <p:nvGrpSpPr>
          <p:cNvPr id="7" name="组合 6"/>
          <p:cNvGrpSpPr/>
          <p:nvPr/>
        </p:nvGrpSpPr>
        <p:grpSpPr>
          <a:xfrm>
            <a:off x="3436938" y="1347614"/>
            <a:ext cx="2779608" cy="2108076"/>
            <a:chOff x="3436938" y="1347614"/>
            <a:chExt cx="2779608" cy="2108076"/>
          </a:xfrm>
        </p:grpSpPr>
        <p:sp>
          <p:nvSpPr>
            <p:cNvPr id="8" name="TextBox 3"/>
            <p:cNvSpPr>
              <a:spLocks noChangeArrowheads="1"/>
            </p:cNvSpPr>
            <p:nvPr/>
          </p:nvSpPr>
          <p:spPr bwMode="auto">
            <a:xfrm>
              <a:off x="4454525" y="2994025"/>
              <a:ext cx="1762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buFont typeface="Arial" pitchFamily="34" charset="0"/>
                <a:buChar char="•"/>
              </a:pPr>
              <a:r>
                <a:rPr lang="zh-CN" altLang="en-US" sz="1200" dirty="0">
                  <a:solidFill>
                    <a:schemeClr val="accent1"/>
                  </a:solidFill>
                  <a:latin typeface="微软雅黑" pitchFamily="34" charset="-122"/>
                  <a:ea typeface="微软雅黑" pitchFamily="34" charset="-122"/>
                  <a:sym typeface="微软雅黑" pitchFamily="34" charset="-122"/>
                </a:rPr>
                <a:t>点击此处输入文字</a:t>
              </a:r>
              <a:endParaRPr lang="en-US" altLang="zh-CN" sz="1200" dirty="0">
                <a:solidFill>
                  <a:schemeClr val="accent1"/>
                </a:solidFill>
                <a:latin typeface="微软雅黑" pitchFamily="34" charset="-122"/>
                <a:ea typeface="微软雅黑" pitchFamily="34" charset="-122"/>
                <a:sym typeface="微软雅黑" pitchFamily="34" charset="-122"/>
              </a:endParaRPr>
            </a:p>
            <a:p>
              <a:pPr>
                <a:buFont typeface="Arial" pitchFamily="34" charset="0"/>
                <a:buChar char="•"/>
              </a:pPr>
              <a:r>
                <a:rPr lang="zh-CN" altLang="en-US" sz="1200" dirty="0">
                  <a:solidFill>
                    <a:schemeClr val="accent1"/>
                  </a:solidFill>
                  <a:latin typeface="微软雅黑" pitchFamily="34" charset="-122"/>
                  <a:ea typeface="微软雅黑" pitchFamily="34" charset="-122"/>
                  <a:sym typeface="微软雅黑" pitchFamily="34" charset="-122"/>
                </a:rPr>
                <a:t>点击此处输入文字</a:t>
              </a:r>
              <a:endParaRPr lang="en-US" altLang="zh-CN" sz="1200" dirty="0">
                <a:solidFill>
                  <a:schemeClr val="accent1"/>
                </a:solidFill>
                <a:latin typeface="微软雅黑" pitchFamily="34" charset="-122"/>
                <a:ea typeface="微软雅黑" pitchFamily="34" charset="-122"/>
                <a:sym typeface="微软雅黑" pitchFamily="34" charset="-122"/>
              </a:endParaRPr>
            </a:p>
          </p:txBody>
        </p:sp>
        <p:grpSp>
          <p:nvGrpSpPr>
            <p:cNvPr id="9" name="Group 9"/>
            <p:cNvGrpSpPr>
              <a:grpSpLocks/>
            </p:cNvGrpSpPr>
            <p:nvPr/>
          </p:nvGrpSpPr>
          <p:grpSpPr bwMode="auto">
            <a:xfrm>
              <a:off x="3436938" y="1347614"/>
              <a:ext cx="1439862" cy="1812939"/>
              <a:chOff x="0" y="14113"/>
              <a:chExt cx="1439862" cy="1812925"/>
            </a:xfrm>
          </p:grpSpPr>
          <p:sp>
            <p:nvSpPr>
              <p:cNvPr id="10" name="椭圆​​ 2"/>
              <p:cNvSpPr>
                <a:spLocks noChangeArrowheads="1"/>
              </p:cNvSpPr>
              <p:nvPr/>
            </p:nvSpPr>
            <p:spPr bwMode="auto">
              <a:xfrm>
                <a:off x="0" y="14113"/>
                <a:ext cx="1439862" cy="1812925"/>
              </a:xfrm>
              <a:custGeom>
                <a:avLst/>
                <a:gdLst>
                  <a:gd name="T0" fmla="*/ 0 w 1944132"/>
                  <a:gd name="T1" fmla="*/ 0 h 2448272"/>
                  <a:gd name="T2" fmla="*/ 1944132 w 1944132"/>
                  <a:gd name="T3" fmla="*/ 2448272 h 2448272"/>
                </a:gdLst>
                <a:ahLst/>
                <a:cxnLst/>
                <a:rect l="T0" t="T1" r="T2" b="T3"/>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accent2"/>
                  </a:solidFill>
                  <a:ea typeface="华文细黑" pitchFamily="2" charset="-122"/>
                  <a:sym typeface="Arial" pitchFamily="34" charset="0"/>
                </a:endParaRPr>
              </a:p>
            </p:txBody>
          </p:sp>
          <p:sp>
            <p:nvSpPr>
              <p:cNvPr id="11" name="矩形​​ 17"/>
              <p:cNvSpPr>
                <a:spLocks noChangeArrowheads="1"/>
              </p:cNvSpPr>
              <p:nvPr/>
            </p:nvSpPr>
            <p:spPr bwMode="auto">
              <a:xfrm>
                <a:off x="252364" y="326679"/>
                <a:ext cx="877163" cy="64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accent2"/>
                    </a:solidFill>
                    <a:latin typeface="微软雅黑" pitchFamily="34" charset="-122"/>
                    <a:ea typeface="微软雅黑" pitchFamily="34" charset="-122"/>
                    <a:sym typeface="Arial Unicode MS" pitchFamily="34" charset="-122"/>
                  </a:rPr>
                  <a:t>点击录</a:t>
                </a:r>
                <a:endParaRPr lang="en-US" altLang="zh-CN" dirty="0">
                  <a:solidFill>
                    <a:schemeClr val="accent2"/>
                  </a:solidFill>
                  <a:latin typeface="微软雅黑" pitchFamily="34" charset="-122"/>
                  <a:ea typeface="微软雅黑" pitchFamily="34" charset="-122"/>
                  <a:sym typeface="Arial Unicode MS" pitchFamily="34" charset="-122"/>
                </a:endParaRPr>
              </a:p>
              <a:p>
                <a:pPr algn="ctr"/>
                <a:r>
                  <a:rPr lang="zh-CN" altLang="en-US" dirty="0">
                    <a:solidFill>
                      <a:schemeClr val="accent2"/>
                    </a:solidFill>
                    <a:latin typeface="微软雅黑" pitchFamily="34" charset="-122"/>
                    <a:ea typeface="微软雅黑" pitchFamily="34" charset="-122"/>
                    <a:sym typeface="Arial Unicode MS" pitchFamily="34" charset="-122"/>
                  </a:rPr>
                  <a:t>入内容</a:t>
                </a:r>
                <a:endParaRPr lang="zh-CN" altLang="en-US" dirty="0">
                  <a:solidFill>
                    <a:schemeClr val="accent2"/>
                  </a:solidFill>
                </a:endParaRPr>
              </a:p>
            </p:txBody>
          </p:sp>
        </p:grpSp>
      </p:grpSp>
      <p:grpSp>
        <p:nvGrpSpPr>
          <p:cNvPr id="12" name="组合 11"/>
          <p:cNvGrpSpPr/>
          <p:nvPr/>
        </p:nvGrpSpPr>
        <p:grpSpPr>
          <a:xfrm>
            <a:off x="5364163" y="1057275"/>
            <a:ext cx="2639908" cy="1437978"/>
            <a:chOff x="5364163" y="1057275"/>
            <a:chExt cx="2639908" cy="1437978"/>
          </a:xfrm>
        </p:grpSpPr>
        <p:sp>
          <p:nvSpPr>
            <p:cNvPr id="13" name="TextBox 5"/>
            <p:cNvSpPr>
              <a:spLocks noChangeArrowheads="1"/>
            </p:cNvSpPr>
            <p:nvPr/>
          </p:nvSpPr>
          <p:spPr bwMode="auto">
            <a:xfrm>
              <a:off x="6242050" y="2033588"/>
              <a:ext cx="1762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buFont typeface="Arial" pitchFamily="34" charset="0"/>
                <a:buChar char="•"/>
              </a:pPr>
              <a:r>
                <a:rPr lang="zh-CN" altLang="en-US" sz="1200" dirty="0">
                  <a:solidFill>
                    <a:schemeClr val="accent1"/>
                  </a:solidFill>
                  <a:latin typeface="微软雅黑" pitchFamily="34" charset="-122"/>
                  <a:ea typeface="微软雅黑" pitchFamily="34" charset="-122"/>
                  <a:sym typeface="微软雅黑" pitchFamily="34" charset="-122"/>
                </a:rPr>
                <a:t>点击此处输入文字</a:t>
              </a:r>
              <a:endParaRPr lang="en-US" altLang="zh-CN" sz="1200" dirty="0">
                <a:solidFill>
                  <a:schemeClr val="accent1"/>
                </a:solidFill>
                <a:latin typeface="微软雅黑" pitchFamily="34" charset="-122"/>
                <a:ea typeface="微软雅黑" pitchFamily="34" charset="-122"/>
                <a:sym typeface="微软雅黑" pitchFamily="34" charset="-122"/>
              </a:endParaRPr>
            </a:p>
            <a:p>
              <a:pPr>
                <a:buFont typeface="Arial" pitchFamily="34" charset="0"/>
                <a:buChar char="•"/>
              </a:pPr>
              <a:r>
                <a:rPr lang="zh-CN" altLang="en-US" sz="1200" dirty="0">
                  <a:solidFill>
                    <a:schemeClr val="accent1"/>
                  </a:solidFill>
                  <a:latin typeface="微软雅黑" pitchFamily="34" charset="-122"/>
                  <a:ea typeface="微软雅黑" pitchFamily="34" charset="-122"/>
                  <a:sym typeface="微软雅黑" pitchFamily="34" charset="-122"/>
                </a:rPr>
                <a:t>点击此处输入文字</a:t>
              </a:r>
              <a:endParaRPr lang="en-US" altLang="zh-CN" sz="1200" dirty="0">
                <a:solidFill>
                  <a:schemeClr val="accent1"/>
                </a:solidFill>
                <a:latin typeface="微软雅黑" pitchFamily="34" charset="-122"/>
                <a:ea typeface="微软雅黑" pitchFamily="34" charset="-122"/>
                <a:sym typeface="微软雅黑" pitchFamily="34" charset="-122"/>
              </a:endParaRPr>
            </a:p>
          </p:txBody>
        </p:sp>
        <p:grpSp>
          <p:nvGrpSpPr>
            <p:cNvPr id="14" name="Group 13"/>
            <p:cNvGrpSpPr>
              <a:grpSpLocks/>
            </p:cNvGrpSpPr>
            <p:nvPr/>
          </p:nvGrpSpPr>
          <p:grpSpPr bwMode="auto">
            <a:xfrm>
              <a:off x="5364163" y="1057275"/>
              <a:ext cx="1012825" cy="1274421"/>
              <a:chOff x="0" y="0"/>
              <a:chExt cx="1012825" cy="1274762"/>
            </a:xfrm>
          </p:grpSpPr>
          <p:sp>
            <p:nvSpPr>
              <p:cNvPr id="15" name="椭圆​​ 2"/>
              <p:cNvSpPr>
                <a:spLocks noChangeArrowheads="1"/>
              </p:cNvSpPr>
              <p:nvPr/>
            </p:nvSpPr>
            <p:spPr bwMode="auto">
              <a:xfrm>
                <a:off x="0" y="0"/>
                <a:ext cx="1012825" cy="1274762"/>
              </a:xfrm>
              <a:custGeom>
                <a:avLst/>
                <a:gdLst>
                  <a:gd name="T0" fmla="*/ 0 w 1944132"/>
                  <a:gd name="T1" fmla="*/ 0 h 2448272"/>
                  <a:gd name="T2" fmla="*/ 1944132 w 1944132"/>
                  <a:gd name="T3" fmla="*/ 2448272 h 2448272"/>
                </a:gdLst>
                <a:ahLst/>
                <a:cxnLst/>
                <a:rect l="T0" t="T1" r="T2" b="T3"/>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accent2"/>
                  </a:solidFill>
                  <a:ea typeface="华文细黑" pitchFamily="2" charset="-122"/>
                  <a:sym typeface="Arial" pitchFamily="34" charset="0"/>
                </a:endParaRPr>
              </a:p>
            </p:txBody>
          </p:sp>
          <p:sp>
            <p:nvSpPr>
              <p:cNvPr id="16" name="矩形​​ 18"/>
              <p:cNvSpPr>
                <a:spLocks noChangeArrowheads="1"/>
              </p:cNvSpPr>
              <p:nvPr/>
            </p:nvSpPr>
            <p:spPr bwMode="auto">
              <a:xfrm>
                <a:off x="143981" y="210633"/>
                <a:ext cx="723275" cy="5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dirty="0">
                    <a:solidFill>
                      <a:schemeClr val="accent2"/>
                    </a:solidFill>
                    <a:latin typeface="微软雅黑" pitchFamily="34" charset="-122"/>
                    <a:ea typeface="微软雅黑" pitchFamily="34" charset="-122"/>
                    <a:sym typeface="Arial Unicode MS" pitchFamily="34" charset="-122"/>
                  </a:rPr>
                  <a:t>点击录</a:t>
                </a:r>
                <a:endParaRPr lang="en-US" altLang="zh-CN" sz="1400" dirty="0">
                  <a:solidFill>
                    <a:schemeClr val="accent2"/>
                  </a:solidFill>
                  <a:latin typeface="微软雅黑" pitchFamily="34" charset="-122"/>
                  <a:ea typeface="微软雅黑" pitchFamily="34" charset="-122"/>
                  <a:sym typeface="Arial Unicode MS" pitchFamily="34" charset="-122"/>
                </a:endParaRPr>
              </a:p>
              <a:p>
                <a:pPr algn="ctr"/>
                <a:r>
                  <a:rPr lang="zh-CN" altLang="en-US" sz="1400" dirty="0">
                    <a:solidFill>
                      <a:schemeClr val="accent2"/>
                    </a:solidFill>
                    <a:latin typeface="微软雅黑" pitchFamily="34" charset="-122"/>
                    <a:ea typeface="微软雅黑" pitchFamily="34" charset="-122"/>
                    <a:sym typeface="Arial Unicode MS" pitchFamily="34" charset="-122"/>
                  </a:rPr>
                  <a:t>入内容</a:t>
                </a:r>
                <a:endParaRPr lang="zh-CN" altLang="en-US" sz="1400" dirty="0">
                  <a:solidFill>
                    <a:schemeClr val="accent2"/>
                  </a:solidFill>
                </a:endParaRPr>
              </a:p>
            </p:txBody>
          </p:sp>
        </p:grpSp>
      </p:grpSp>
      <p:sp>
        <p:nvSpPr>
          <p:cNvPr id="17"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36158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05405" y="2624555"/>
            <a:ext cx="1822450" cy="1551623"/>
            <a:chOff x="4208894" y="3762612"/>
            <a:chExt cx="1822450" cy="1551623"/>
          </a:xfrm>
        </p:grpSpPr>
        <p:sp>
          <p:nvSpPr>
            <p:cNvPr id="3" name="等腰三角形 2"/>
            <p:cNvSpPr/>
            <p:nvPr/>
          </p:nvSpPr>
          <p:spPr>
            <a:xfrm rot="10800000">
              <a:off x="4208894" y="3762612"/>
              <a:ext cx="1822450" cy="1551623"/>
            </a:xfrm>
            <a:prstGeom prst="triangle">
              <a:avLst/>
            </a:prstGeom>
            <a:solidFill>
              <a:schemeClr val="tx2"/>
            </a:soli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smtClean="0">
                <a:ln>
                  <a:noFill/>
                </a:ln>
                <a:solidFill>
                  <a:schemeClr val="accent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4" name="TextBox 3"/>
            <p:cNvSpPr txBox="1"/>
            <p:nvPr/>
          </p:nvSpPr>
          <p:spPr>
            <a:xfrm>
              <a:off x="4711452" y="3969357"/>
              <a:ext cx="824027" cy="769441"/>
            </a:xfrm>
            <a:prstGeom prst="rect">
              <a:avLst/>
            </a:prstGeom>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i="0" u="none" strike="noStrike" kern="0" cap="none" spc="0" normalizeH="0" baseline="0" noProof="0" dirty="0" smtClean="0">
                  <a:ln>
                    <a:noFill/>
                  </a:ln>
                  <a:solidFill>
                    <a:schemeClr val="accent2"/>
                  </a:solidFill>
                  <a:uLnTx/>
                  <a:uFillTx/>
                  <a:latin typeface="微软雅黑" panose="020B0503020204020204" pitchFamily="34" charset="-122"/>
                  <a:ea typeface="微软雅黑" panose="020B0503020204020204" pitchFamily="34" charset="-122"/>
                </a:rPr>
                <a:t>标题文字</a:t>
              </a:r>
            </a:p>
          </p:txBody>
        </p:sp>
      </p:grpSp>
      <p:grpSp>
        <p:nvGrpSpPr>
          <p:cNvPr id="5" name="组合 4"/>
          <p:cNvGrpSpPr/>
          <p:nvPr/>
        </p:nvGrpSpPr>
        <p:grpSpPr>
          <a:xfrm>
            <a:off x="4334353" y="2727331"/>
            <a:ext cx="1765052" cy="1500603"/>
            <a:chOff x="5237842" y="4004098"/>
            <a:chExt cx="1765052" cy="1500603"/>
          </a:xfrm>
        </p:grpSpPr>
        <p:sp>
          <p:nvSpPr>
            <p:cNvPr id="6" name="等腰三角形 7"/>
            <p:cNvSpPr/>
            <p:nvPr/>
          </p:nvSpPr>
          <p:spPr>
            <a:xfrm>
              <a:off x="5237842" y="4004098"/>
              <a:ext cx="1765052" cy="1500603"/>
            </a:xfrm>
            <a:custGeom>
              <a:avLst/>
              <a:gdLst/>
              <a:ahLst/>
              <a:cxnLst/>
              <a:rect l="l" t="t" r="r" b="b"/>
              <a:pathLst>
                <a:path w="1765052" h="1500603">
                  <a:moveTo>
                    <a:pt x="882526" y="0"/>
                  </a:moveTo>
                  <a:lnTo>
                    <a:pt x="1765052" y="1500603"/>
                  </a:lnTo>
                  <a:lnTo>
                    <a:pt x="0" y="1500603"/>
                  </a:lnTo>
                  <a:lnTo>
                    <a:pt x="375894" y="861452"/>
                  </a:lnTo>
                  <a:lnTo>
                    <a:pt x="464514" y="915388"/>
                  </a:lnTo>
                  <a:lnTo>
                    <a:pt x="392059" y="1034436"/>
                  </a:lnTo>
                  <a:lnTo>
                    <a:pt x="748236" y="924919"/>
                  </a:lnTo>
                  <a:lnTo>
                    <a:pt x="681880" y="558240"/>
                  </a:lnTo>
                  <a:lnTo>
                    <a:pt x="609424" y="677289"/>
                  </a:lnTo>
                  <a:lnTo>
                    <a:pt x="517210" y="621166"/>
                  </a:lnTo>
                  <a:close/>
                </a:path>
              </a:pathLst>
            </a:custGeom>
            <a:solidFill>
              <a:schemeClr val="bg2"/>
            </a:soli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smtClean="0">
                <a:ln>
                  <a:noFill/>
                </a:ln>
                <a:solidFill>
                  <a:schemeClr val="accent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7" name="TextBox 6"/>
            <p:cNvSpPr txBox="1"/>
            <p:nvPr/>
          </p:nvSpPr>
          <p:spPr>
            <a:xfrm>
              <a:off x="6007733" y="4798893"/>
              <a:ext cx="646331"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smtClean="0">
                  <a:ln>
                    <a:noFill/>
                  </a:ln>
                  <a:solidFill>
                    <a:schemeClr val="accent2"/>
                  </a:solidFill>
                  <a:uLnTx/>
                  <a:uFillTx/>
                  <a:latin typeface="微软雅黑" panose="020B0503020204020204" pitchFamily="34" charset="-122"/>
                  <a:ea typeface="微软雅黑" panose="020B0503020204020204" pitchFamily="34" charset="-122"/>
                </a:rPr>
                <a:t>标题</a:t>
              </a:r>
              <a:endParaRPr kumimoji="0" lang="en-US" altLang="zh-CN" sz="1800" i="0" u="none" strike="noStrike" kern="0" cap="none" spc="0" normalizeH="0" baseline="0" noProof="0" dirty="0" smtClean="0">
                <a:ln>
                  <a:noFill/>
                </a:ln>
                <a:solidFill>
                  <a:schemeClr val="accent2"/>
                </a:solidFill>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a:solidFill>
                    <a:schemeClr val="accent2"/>
                  </a:solidFill>
                  <a:latin typeface="微软雅黑" panose="020B0503020204020204" pitchFamily="34" charset="-122"/>
                  <a:ea typeface="微软雅黑" panose="020B0503020204020204" pitchFamily="34" charset="-122"/>
                </a:rPr>
                <a:t>文字</a:t>
              </a:r>
              <a:endParaRPr kumimoji="0" lang="zh-CN" altLang="en-US" sz="1800" i="0" u="none" strike="noStrike" kern="0" cap="none" spc="0" normalizeH="0" baseline="0" noProof="0" dirty="0" smtClean="0">
                <a:ln>
                  <a:noFill/>
                </a:ln>
                <a:solidFill>
                  <a:schemeClr val="accent2"/>
                </a:solidFill>
                <a:uLnTx/>
                <a:uFillTx/>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340578" y="1066807"/>
            <a:ext cx="1796802" cy="1469072"/>
            <a:chOff x="4244067" y="2343574"/>
            <a:chExt cx="1796802" cy="1469072"/>
          </a:xfrm>
        </p:grpSpPr>
        <p:sp>
          <p:nvSpPr>
            <p:cNvPr id="9" name="等腰三角形 6"/>
            <p:cNvSpPr/>
            <p:nvPr/>
          </p:nvSpPr>
          <p:spPr>
            <a:xfrm>
              <a:off x="4244067" y="2343574"/>
              <a:ext cx="1796802" cy="1469072"/>
            </a:xfrm>
            <a:custGeom>
              <a:avLst/>
              <a:gdLst/>
              <a:ahLst/>
              <a:cxnLst/>
              <a:rect l="l" t="t" r="r" b="b"/>
              <a:pathLst>
                <a:path w="1796802" h="1469072">
                  <a:moveTo>
                    <a:pt x="898401" y="0"/>
                  </a:moveTo>
                  <a:lnTo>
                    <a:pt x="1796802" y="1469072"/>
                  </a:lnTo>
                  <a:lnTo>
                    <a:pt x="1015417" y="1469072"/>
                  </a:lnTo>
                  <a:lnTo>
                    <a:pt x="1015417" y="1372637"/>
                  </a:lnTo>
                  <a:lnTo>
                    <a:pt x="1154781" y="1372637"/>
                  </a:lnTo>
                  <a:lnTo>
                    <a:pt x="876052" y="1125318"/>
                  </a:lnTo>
                  <a:lnTo>
                    <a:pt x="597323" y="1372637"/>
                  </a:lnTo>
                  <a:lnTo>
                    <a:pt x="736688" y="1372637"/>
                  </a:lnTo>
                  <a:lnTo>
                    <a:pt x="736688" y="1469072"/>
                  </a:lnTo>
                  <a:lnTo>
                    <a:pt x="0" y="1469072"/>
                  </a:lnTo>
                  <a:close/>
                </a:path>
              </a:pathLst>
            </a:custGeom>
            <a:solidFill>
              <a:schemeClr val="bg1"/>
            </a:soli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smtClean="0">
                <a:ln>
                  <a:noFill/>
                </a:ln>
                <a:solidFill>
                  <a:schemeClr val="accent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0" name="TextBox 9"/>
            <p:cNvSpPr txBox="1"/>
            <p:nvPr/>
          </p:nvSpPr>
          <p:spPr>
            <a:xfrm>
              <a:off x="4695981" y="3047006"/>
              <a:ext cx="877163"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smtClean="0">
                  <a:ln>
                    <a:noFill/>
                  </a:ln>
                  <a:solidFill>
                    <a:schemeClr val="accent2"/>
                  </a:solidFill>
                  <a:uLnTx/>
                  <a:uFillTx/>
                  <a:latin typeface="微软雅黑" panose="020B0503020204020204" pitchFamily="34" charset="-122"/>
                  <a:ea typeface="微软雅黑" panose="020B0503020204020204" pitchFamily="34" charset="-122"/>
                </a:rPr>
                <a:t>标题字</a:t>
              </a:r>
            </a:p>
          </p:txBody>
        </p:sp>
      </p:grpSp>
      <p:grpSp>
        <p:nvGrpSpPr>
          <p:cNvPr id="11" name="组合 10"/>
          <p:cNvGrpSpPr/>
          <p:nvPr/>
        </p:nvGrpSpPr>
        <p:grpSpPr>
          <a:xfrm>
            <a:off x="2372203" y="2727331"/>
            <a:ext cx="1765052" cy="1500603"/>
            <a:chOff x="3275692" y="4004098"/>
            <a:chExt cx="1765052" cy="1500603"/>
          </a:xfrm>
        </p:grpSpPr>
        <p:sp>
          <p:nvSpPr>
            <p:cNvPr id="12" name="等腰三角形 11"/>
            <p:cNvSpPr/>
            <p:nvPr/>
          </p:nvSpPr>
          <p:spPr>
            <a:xfrm>
              <a:off x="3275692" y="4004098"/>
              <a:ext cx="1765052" cy="1500603"/>
            </a:xfrm>
            <a:custGeom>
              <a:avLst/>
              <a:gdLst/>
              <a:ahLst/>
              <a:cxnLst/>
              <a:rect l="l" t="t" r="r" b="b"/>
              <a:pathLst>
                <a:path w="1765052" h="1500603">
                  <a:moveTo>
                    <a:pt x="882526" y="0"/>
                  </a:moveTo>
                  <a:lnTo>
                    <a:pt x="1236032" y="601083"/>
                  </a:lnTo>
                  <a:lnTo>
                    <a:pt x="1121186" y="667974"/>
                  </a:lnTo>
                  <a:lnTo>
                    <a:pt x="1051045" y="547547"/>
                  </a:lnTo>
                  <a:lnTo>
                    <a:pt x="977616" y="912876"/>
                  </a:lnTo>
                  <a:lnTo>
                    <a:pt x="1331611" y="1029255"/>
                  </a:lnTo>
                  <a:lnTo>
                    <a:pt x="1261469" y="908828"/>
                  </a:lnTo>
                  <a:lnTo>
                    <a:pt x="1377332" y="841344"/>
                  </a:lnTo>
                  <a:lnTo>
                    <a:pt x="1765052" y="1500603"/>
                  </a:lnTo>
                  <a:lnTo>
                    <a:pt x="0" y="1500603"/>
                  </a:lnTo>
                  <a:close/>
                </a:path>
              </a:pathLst>
            </a:custGeom>
            <a:solidFill>
              <a:schemeClr val="tx1"/>
            </a:soli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smtClean="0">
                <a:ln>
                  <a:noFill/>
                </a:ln>
                <a:solidFill>
                  <a:schemeClr val="accent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3" name="TextBox 12"/>
            <p:cNvSpPr txBox="1"/>
            <p:nvPr/>
          </p:nvSpPr>
          <p:spPr>
            <a:xfrm>
              <a:off x="3632934" y="4726885"/>
              <a:ext cx="646331"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smtClean="0">
                  <a:ln>
                    <a:noFill/>
                  </a:ln>
                  <a:solidFill>
                    <a:schemeClr val="accent2"/>
                  </a:solidFill>
                  <a:uLnTx/>
                  <a:uFillTx/>
                  <a:latin typeface="微软雅黑" panose="020B0503020204020204" pitchFamily="34" charset="-122"/>
                  <a:ea typeface="微软雅黑" panose="020B0503020204020204" pitchFamily="34" charset="-122"/>
                </a:rPr>
                <a:t>标题</a:t>
              </a:r>
              <a:endParaRPr kumimoji="0" lang="en-US" altLang="zh-CN" sz="1800" i="0" u="none" strike="noStrike" kern="0" cap="none" spc="0" normalizeH="0" baseline="0" noProof="0" dirty="0" smtClean="0">
                <a:ln>
                  <a:noFill/>
                </a:ln>
                <a:solidFill>
                  <a:schemeClr val="accent2"/>
                </a:solidFill>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smtClean="0">
                  <a:ln>
                    <a:noFill/>
                  </a:ln>
                  <a:solidFill>
                    <a:schemeClr val="accent2"/>
                  </a:solidFill>
                  <a:uLnTx/>
                  <a:uFillTx/>
                  <a:latin typeface="微软雅黑" panose="020B0503020204020204" pitchFamily="34" charset="-122"/>
                  <a:ea typeface="微软雅黑" panose="020B0503020204020204" pitchFamily="34" charset="-122"/>
                </a:rPr>
                <a:t>文字</a:t>
              </a:r>
            </a:p>
          </p:txBody>
        </p:sp>
      </p:grpSp>
      <p:grpSp>
        <p:nvGrpSpPr>
          <p:cNvPr id="14" name="组合 13"/>
          <p:cNvGrpSpPr/>
          <p:nvPr/>
        </p:nvGrpSpPr>
        <p:grpSpPr>
          <a:xfrm>
            <a:off x="4788024" y="1275606"/>
            <a:ext cx="2548069" cy="880268"/>
            <a:chOff x="5770504" y="2725131"/>
            <a:chExt cx="2548069" cy="880268"/>
          </a:xfrm>
        </p:grpSpPr>
        <p:grpSp>
          <p:nvGrpSpPr>
            <p:cNvPr id="15" name="组合 44"/>
            <p:cNvGrpSpPr>
              <a:grpSpLocks/>
            </p:cNvGrpSpPr>
            <p:nvPr/>
          </p:nvGrpSpPr>
          <p:grpSpPr bwMode="auto">
            <a:xfrm flipH="1">
              <a:off x="6042252" y="3141849"/>
              <a:ext cx="2184400" cy="463550"/>
              <a:chOff x="-362770" y="3102960"/>
              <a:chExt cx="2183514" cy="463550"/>
            </a:xfrm>
          </p:grpSpPr>
          <p:sp>
            <p:nvSpPr>
              <p:cNvPr id="18" name="TextBox 11"/>
              <p:cNvSpPr txBox="1">
                <a:spLocks noChangeArrowheads="1"/>
              </p:cNvSpPr>
              <p:nvPr/>
            </p:nvSpPr>
            <p:spPr bwMode="auto">
              <a:xfrm>
                <a:off x="675034"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    </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p:txBody>
          </p:sp>
          <p:sp>
            <p:nvSpPr>
              <p:cNvPr id="19" name="TextBox 11"/>
              <p:cNvSpPr txBox="1">
                <a:spLocks noChangeArrowheads="1"/>
              </p:cNvSpPr>
              <p:nvPr/>
            </p:nvSpPr>
            <p:spPr bwMode="auto">
              <a:xfrm>
                <a:off x="-362770"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    </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p:txBody>
          </p:sp>
        </p:grpSp>
        <p:sp>
          <p:nvSpPr>
            <p:cNvPr id="16" name="TextBox 11"/>
            <p:cNvSpPr txBox="1">
              <a:spLocks noChangeArrowheads="1"/>
            </p:cNvSpPr>
            <p:nvPr/>
          </p:nvSpPr>
          <p:spPr bwMode="auto">
            <a:xfrm flipH="1">
              <a:off x="6064607" y="2725131"/>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点击添加文本    </a:t>
              </a:r>
              <a:endParaRPr kumimoji="0" lang="en-US" altLang="zh-CN" sz="16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p:txBody>
        </p:sp>
        <p:cxnSp>
          <p:nvCxnSpPr>
            <p:cNvPr id="17" name="直接连接符 16"/>
            <p:cNvCxnSpPr/>
            <p:nvPr/>
          </p:nvCxnSpPr>
          <p:spPr>
            <a:xfrm flipH="1">
              <a:off x="5770504" y="3605399"/>
              <a:ext cx="2548069" cy="0"/>
            </a:xfrm>
            <a:prstGeom prst="line">
              <a:avLst/>
            </a:prstGeom>
            <a:noFill/>
            <a:ln w="12700" cap="flat" cmpd="sng" algn="ctr">
              <a:solidFill>
                <a:schemeClr val="bg1"/>
              </a:solidFill>
              <a:prstDash val="sysDot"/>
              <a:headEnd type="oval"/>
              <a:tailEnd type="oval"/>
            </a:ln>
            <a:effectLst/>
          </p:spPr>
        </p:cxnSp>
      </p:grpSp>
      <p:grpSp>
        <p:nvGrpSpPr>
          <p:cNvPr id="20" name="组合 19"/>
          <p:cNvGrpSpPr/>
          <p:nvPr/>
        </p:nvGrpSpPr>
        <p:grpSpPr>
          <a:xfrm>
            <a:off x="323528" y="2507211"/>
            <a:ext cx="2639983" cy="880268"/>
            <a:chOff x="821899" y="3716534"/>
            <a:chExt cx="2639983" cy="880268"/>
          </a:xfrm>
        </p:grpSpPr>
        <p:grpSp>
          <p:nvGrpSpPr>
            <p:cNvPr id="21" name="组合 44"/>
            <p:cNvGrpSpPr>
              <a:grpSpLocks/>
            </p:cNvGrpSpPr>
            <p:nvPr/>
          </p:nvGrpSpPr>
          <p:grpSpPr bwMode="auto">
            <a:xfrm flipH="1">
              <a:off x="821899" y="4133252"/>
              <a:ext cx="2184400" cy="463550"/>
              <a:chOff x="-362770" y="3102960"/>
              <a:chExt cx="2183514" cy="463550"/>
            </a:xfrm>
          </p:grpSpPr>
          <p:sp>
            <p:nvSpPr>
              <p:cNvPr id="24" name="TextBox 11"/>
              <p:cNvSpPr txBox="1">
                <a:spLocks noChangeArrowheads="1"/>
              </p:cNvSpPr>
              <p:nvPr/>
            </p:nvSpPr>
            <p:spPr bwMode="auto">
              <a:xfrm>
                <a:off x="675034"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    </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p:txBody>
          </p:sp>
          <p:sp>
            <p:nvSpPr>
              <p:cNvPr id="25" name="TextBox 11"/>
              <p:cNvSpPr txBox="1">
                <a:spLocks noChangeArrowheads="1"/>
              </p:cNvSpPr>
              <p:nvPr/>
            </p:nvSpPr>
            <p:spPr bwMode="auto">
              <a:xfrm>
                <a:off x="-362770"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    </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p:txBody>
          </p:sp>
        </p:grpSp>
        <p:sp>
          <p:nvSpPr>
            <p:cNvPr id="22" name="TextBox 11"/>
            <p:cNvSpPr txBox="1">
              <a:spLocks noChangeArrowheads="1"/>
            </p:cNvSpPr>
            <p:nvPr/>
          </p:nvSpPr>
          <p:spPr bwMode="auto">
            <a:xfrm flipH="1">
              <a:off x="844254" y="3716534"/>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微软雅黑" pitchFamily="34" charset="-122"/>
                  <a:ea typeface="微软雅黑" pitchFamily="34" charset="-122"/>
                </a:rPr>
                <a:t>点击添加文本    </a:t>
              </a:r>
              <a:endParaRPr kumimoji="0" lang="en-US" altLang="zh-CN" sz="1600" b="1" i="0" u="none" strike="noStrike" kern="0" cap="none" spc="0" normalizeH="0" baseline="0" noProof="0" dirty="0" smtClean="0">
                <a:ln>
                  <a:noFill/>
                </a:ln>
                <a:effectLst/>
                <a:uLnTx/>
                <a:uFillTx/>
                <a:latin typeface="微软雅黑" pitchFamily="34" charset="-122"/>
                <a:ea typeface="微软雅黑" pitchFamily="34" charset="-122"/>
              </a:endParaRPr>
            </a:p>
          </p:txBody>
        </p:sp>
        <p:cxnSp>
          <p:nvCxnSpPr>
            <p:cNvPr id="23" name="直接连接符 22"/>
            <p:cNvCxnSpPr/>
            <p:nvPr/>
          </p:nvCxnSpPr>
          <p:spPr>
            <a:xfrm flipH="1">
              <a:off x="868640" y="4596802"/>
              <a:ext cx="2593242" cy="0"/>
            </a:xfrm>
            <a:prstGeom prst="line">
              <a:avLst/>
            </a:prstGeom>
            <a:noFill/>
            <a:ln w="12700" cap="flat" cmpd="sng" algn="ctr">
              <a:solidFill>
                <a:schemeClr val="tx1"/>
              </a:solidFill>
              <a:prstDash val="sysDot"/>
              <a:headEnd type="oval"/>
              <a:tailEnd type="oval"/>
            </a:ln>
            <a:effectLst/>
          </p:spPr>
        </p:cxnSp>
      </p:grpSp>
      <p:grpSp>
        <p:nvGrpSpPr>
          <p:cNvPr id="26" name="组合 25"/>
          <p:cNvGrpSpPr/>
          <p:nvPr/>
        </p:nvGrpSpPr>
        <p:grpSpPr>
          <a:xfrm>
            <a:off x="5810419" y="2960233"/>
            <a:ext cx="2548069" cy="880268"/>
            <a:chOff x="5770504" y="2725131"/>
            <a:chExt cx="2548069" cy="880268"/>
          </a:xfrm>
        </p:grpSpPr>
        <p:grpSp>
          <p:nvGrpSpPr>
            <p:cNvPr id="27" name="组合 44"/>
            <p:cNvGrpSpPr>
              <a:grpSpLocks/>
            </p:cNvGrpSpPr>
            <p:nvPr/>
          </p:nvGrpSpPr>
          <p:grpSpPr bwMode="auto">
            <a:xfrm flipH="1">
              <a:off x="6042252" y="3141849"/>
              <a:ext cx="2184400" cy="463550"/>
              <a:chOff x="-362770" y="3102960"/>
              <a:chExt cx="2183514" cy="463550"/>
            </a:xfrm>
          </p:grpSpPr>
          <p:sp>
            <p:nvSpPr>
              <p:cNvPr id="30" name="TextBox 11"/>
              <p:cNvSpPr txBox="1">
                <a:spLocks noChangeArrowheads="1"/>
              </p:cNvSpPr>
              <p:nvPr/>
            </p:nvSpPr>
            <p:spPr bwMode="auto">
              <a:xfrm>
                <a:off x="675034"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    </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rPr>
                  <a:t>点击添加文本</a:t>
                </a:r>
                <a:endParaRPr kumimoji="0" lang="en-US" altLang="zh-CN" sz="1200" b="0" i="0" u="none" strike="noStrike" kern="0" cap="none" spc="0" normalizeH="0" baseline="0" noProof="0" dirty="0" smtClean="0">
                  <a:ln>
                    <a:noFill/>
                  </a:ln>
                  <a:solidFill>
                    <a:schemeClr val="accent1"/>
                  </a:solidFill>
                  <a:effectLst/>
                  <a:uLnTx/>
                  <a:uFillTx/>
                  <a:latin typeface="微软雅黑" pitchFamily="34" charset="-122"/>
                  <a:ea typeface="微软雅黑" pitchFamily="34" charset="-122"/>
                </a:endParaRPr>
              </a:p>
            </p:txBody>
          </p:sp>
          <p:sp>
            <p:nvSpPr>
              <p:cNvPr id="31" name="TextBox 11"/>
              <p:cNvSpPr txBox="1">
                <a:spLocks noChangeArrowheads="1"/>
              </p:cNvSpPr>
              <p:nvPr/>
            </p:nvSpPr>
            <p:spPr bwMode="auto">
              <a:xfrm>
                <a:off x="-362770"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    </a:t>
                </a:r>
                <a:endParaRPr kumimoji="0" lang="en-US" altLang="zh-CN" sz="12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a:t>
                </a:r>
                <a:endParaRPr kumimoji="0" lang="en-US" altLang="zh-CN" sz="12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p:txBody>
          </p:sp>
        </p:grpSp>
        <p:sp>
          <p:nvSpPr>
            <p:cNvPr id="28" name="TextBox 11"/>
            <p:cNvSpPr txBox="1">
              <a:spLocks noChangeArrowheads="1"/>
            </p:cNvSpPr>
            <p:nvPr/>
          </p:nvSpPr>
          <p:spPr bwMode="auto">
            <a:xfrm flipH="1">
              <a:off x="6064607" y="2725131"/>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chemeClr val="bg2"/>
                  </a:solidFill>
                  <a:effectLst/>
                  <a:uLnTx/>
                  <a:uFillTx/>
                  <a:latin typeface="微软雅黑" pitchFamily="34" charset="-122"/>
                  <a:ea typeface="微软雅黑" pitchFamily="34" charset="-122"/>
                </a:rPr>
                <a:t>点击添加文本    </a:t>
              </a:r>
              <a:endParaRPr kumimoji="0" lang="en-US" altLang="zh-CN" sz="1600" b="1" i="0" u="none" strike="noStrike" kern="0" cap="none" spc="0" normalizeH="0" baseline="0" noProof="0" dirty="0" smtClean="0">
                <a:ln>
                  <a:noFill/>
                </a:ln>
                <a:solidFill>
                  <a:schemeClr val="bg2"/>
                </a:solidFill>
                <a:effectLst/>
                <a:uLnTx/>
                <a:uFillTx/>
                <a:latin typeface="微软雅黑" pitchFamily="34" charset="-122"/>
                <a:ea typeface="微软雅黑" pitchFamily="34" charset="-122"/>
              </a:endParaRPr>
            </a:p>
          </p:txBody>
        </p:sp>
        <p:cxnSp>
          <p:nvCxnSpPr>
            <p:cNvPr id="29" name="直接连接符 28"/>
            <p:cNvCxnSpPr/>
            <p:nvPr/>
          </p:nvCxnSpPr>
          <p:spPr>
            <a:xfrm flipH="1">
              <a:off x="5770504" y="3605399"/>
              <a:ext cx="2548069" cy="0"/>
            </a:xfrm>
            <a:prstGeom prst="line">
              <a:avLst/>
            </a:prstGeom>
            <a:noFill/>
            <a:ln w="12700" cap="flat" cmpd="sng" algn="ctr">
              <a:solidFill>
                <a:schemeClr val="bg2"/>
              </a:solidFill>
              <a:prstDash val="sysDot"/>
              <a:headEnd type="oval"/>
              <a:tailEnd type="oval"/>
            </a:ln>
            <a:effectLst/>
          </p:spPr>
        </p:cxnSp>
      </p:grpSp>
      <p:sp>
        <p:nvSpPr>
          <p:cNvPr id="32"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7847946"/>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par>
                                <p:cTn id="20" presetID="49" presetClass="path" presetSubtype="0" accel="50000" decel="50000" fill="hold" nodeType="withEffect">
                                  <p:stCondLst>
                                    <p:cond delay="0"/>
                                  </p:stCondLst>
                                  <p:childTnLst>
                                    <p:animMotion origin="layout" path="M 0.00031 0.00023 L -0.09464 -0.04669 " pathEditMode="relative" rAng="0" ptsTypes="AA">
                                      <p:cBhvr>
                                        <p:cTn id="21" dur="1000" spd="-100000" fill="hold"/>
                                        <p:tgtEl>
                                          <p:spTgt spid="5"/>
                                        </p:tgtEl>
                                        <p:attrNameLst>
                                          <p:attrName>ppt_x</p:attrName>
                                          <p:attrName>ppt_y</p:attrName>
                                        </p:attrNameLst>
                                      </p:cBhvr>
                                      <p:rCtr x="-4755" y="-2358"/>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childTnLst>
                                </p:cTn>
                              </p:par>
                              <p:par>
                                <p:cTn id="27" presetID="49" presetClass="path" presetSubtype="0" accel="50000" decel="50000" fill="hold" nodeType="withEffect">
                                  <p:stCondLst>
                                    <p:cond delay="0"/>
                                  </p:stCondLst>
                                  <p:childTnLst>
                                    <p:animMotion origin="layout" path="M 0.00061 0.00046 L 0.09618 -0.04669 " pathEditMode="relative" rAng="0" ptsTypes="AA">
                                      <p:cBhvr>
                                        <p:cTn id="28" dur="1000" spd="-100000" fill="hold"/>
                                        <p:tgtEl>
                                          <p:spTgt spid="11"/>
                                        </p:tgtEl>
                                        <p:attrNameLst>
                                          <p:attrName>ppt_x</p:attrName>
                                          <p:attrName>ppt_y</p:attrName>
                                        </p:attrNameLst>
                                      </p:cBhvr>
                                      <p:rCtr x="4771" y="-2358"/>
                                    </p:animMotion>
                                  </p:childTnLst>
                                </p:cTn>
                              </p:par>
                            </p:childTnLst>
                          </p:cTn>
                        </p:par>
                        <p:par>
                          <p:cTn id="29" fill="hold">
                            <p:stCondLst>
                              <p:cond delay="1000"/>
                            </p:stCondLst>
                            <p:childTnLst>
                              <p:par>
                                <p:cTn id="30" presetID="12" presetClass="entr" presetSubtype="2"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lide(fromRight)">
                                      <p:cBhvr>
                                        <p:cTn id="32" dur="1000"/>
                                        <p:tgtEl>
                                          <p:spTgt spid="14"/>
                                        </p:tgtEl>
                                      </p:cBhvr>
                                    </p:animEffect>
                                  </p:childTnLst>
                                </p:cTn>
                              </p:par>
                              <p:par>
                                <p:cTn id="33" presetID="12" presetClass="entr" presetSubtype="8"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slide(fromLeft)">
                                      <p:cBhvr>
                                        <p:cTn id="35" dur="1000"/>
                                        <p:tgtEl>
                                          <p:spTgt spid="20"/>
                                        </p:tgtEl>
                                      </p:cBhvr>
                                    </p:animEffect>
                                  </p:childTnLst>
                                </p:cTn>
                              </p:par>
                            </p:childTnLst>
                          </p:cTn>
                        </p:par>
                        <p:par>
                          <p:cTn id="36" fill="hold">
                            <p:stCondLst>
                              <p:cond delay="2000"/>
                            </p:stCondLst>
                            <p:childTnLst>
                              <p:par>
                                <p:cTn id="37" presetID="12" presetClass="entr" presetSubtype="2"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slide(fromRight)">
                                      <p:cBhvr>
                                        <p:cTn id="3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5665" y="1085302"/>
            <a:ext cx="7800662" cy="557908"/>
            <a:chOff x="895284" y="2319106"/>
            <a:chExt cx="7800662" cy="557908"/>
          </a:xfrm>
        </p:grpSpPr>
        <p:sp>
          <p:nvSpPr>
            <p:cNvPr id="3" name="下箭头 2"/>
            <p:cNvSpPr/>
            <p:nvPr/>
          </p:nvSpPr>
          <p:spPr>
            <a:xfrm rot="16200000">
              <a:off x="2477819" y="2477702"/>
              <a:ext cx="524151" cy="274473"/>
            </a:xfrm>
            <a:prstGeom prst="downArrow">
              <a:avLst/>
            </a:prstGeom>
            <a:solidFill>
              <a:schemeClr val="bg1"/>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accent2"/>
                </a:solidFill>
                <a:effectLst/>
                <a:uLnTx/>
                <a:uFillTx/>
                <a:latin typeface="Arial"/>
                <a:ea typeface="微软雅黑"/>
              </a:endParaRPr>
            </a:p>
          </p:txBody>
        </p:sp>
        <p:grpSp>
          <p:nvGrpSpPr>
            <p:cNvPr id="4" name="组合 3"/>
            <p:cNvGrpSpPr/>
            <p:nvPr/>
          </p:nvGrpSpPr>
          <p:grpSpPr>
            <a:xfrm>
              <a:off x="895284" y="2319106"/>
              <a:ext cx="1736500" cy="542503"/>
              <a:chOff x="1242522" y="2224451"/>
              <a:chExt cx="1754984" cy="506492"/>
            </a:xfrm>
          </p:grpSpPr>
          <p:sp>
            <p:nvSpPr>
              <p:cNvPr id="16" name="矩形 15"/>
              <p:cNvSpPr/>
              <p:nvPr/>
            </p:nvSpPr>
            <p:spPr>
              <a:xfrm>
                <a:off x="1256590" y="2224451"/>
                <a:ext cx="1740916" cy="506492"/>
              </a:xfrm>
              <a:prstGeom prst="rect">
                <a:avLst/>
              </a:prstGeom>
              <a:solidFill>
                <a:schemeClr val="bg1"/>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chemeClr val="accent2"/>
                  </a:solidFill>
                  <a:effectLst/>
                  <a:uLnTx/>
                  <a:uFillTx/>
                  <a:latin typeface="Arial"/>
                  <a:ea typeface="微软雅黑"/>
                </a:endParaRPr>
              </a:p>
            </p:txBody>
          </p:sp>
          <p:sp>
            <p:nvSpPr>
              <p:cNvPr id="17" name="矩形 16"/>
              <p:cNvSpPr/>
              <p:nvPr/>
            </p:nvSpPr>
            <p:spPr>
              <a:xfrm>
                <a:off x="1242522" y="2276621"/>
                <a:ext cx="1754984" cy="344816"/>
              </a:xfrm>
              <a:prstGeom prst="rect">
                <a:avLst/>
              </a:prstGeom>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标题内容</a:t>
                </a:r>
              </a:p>
            </p:txBody>
          </p:sp>
        </p:grpSp>
        <p:grpSp>
          <p:nvGrpSpPr>
            <p:cNvPr id="5" name="组合 4"/>
            <p:cNvGrpSpPr/>
            <p:nvPr/>
          </p:nvGrpSpPr>
          <p:grpSpPr>
            <a:xfrm>
              <a:off x="2876289" y="2355117"/>
              <a:ext cx="1754984" cy="506492"/>
              <a:chOff x="1242522" y="3272029"/>
              <a:chExt cx="1754984" cy="506492"/>
            </a:xfrm>
          </p:grpSpPr>
          <p:sp>
            <p:nvSpPr>
              <p:cNvPr id="14" name="矩形 13"/>
              <p:cNvSpPr/>
              <p:nvPr/>
            </p:nvSpPr>
            <p:spPr>
              <a:xfrm>
                <a:off x="1256590" y="3272029"/>
                <a:ext cx="1740916" cy="506492"/>
              </a:xfrm>
              <a:prstGeom prst="rect">
                <a:avLst/>
              </a:prstGeom>
              <a:solidFill>
                <a:schemeClr val="tx1"/>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chemeClr val="accent2"/>
                  </a:solidFill>
                  <a:effectLst/>
                  <a:uLnTx/>
                  <a:uFillTx/>
                  <a:latin typeface="Arial"/>
                  <a:ea typeface="微软雅黑"/>
                </a:endParaRPr>
              </a:p>
            </p:txBody>
          </p:sp>
          <p:sp>
            <p:nvSpPr>
              <p:cNvPr id="15" name="矩形 14"/>
              <p:cNvSpPr/>
              <p:nvPr/>
            </p:nvSpPr>
            <p:spPr>
              <a:xfrm>
                <a:off x="1242522" y="3325220"/>
                <a:ext cx="1754983" cy="369332"/>
              </a:xfrm>
              <a:prstGeom prst="rect">
                <a:avLst/>
              </a:prstGeom>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lvl="0" algn="ctr" fontAlgn="auto">
                  <a:spcBef>
                    <a:spcPts val="0"/>
                  </a:spcBef>
                  <a:spcAft>
                    <a:spcPts val="0"/>
                  </a:spcAft>
                  <a:defRPr/>
                </a:pPr>
                <a:r>
                  <a:rPr lang="zh-CN" altLang="en-US" b="1" kern="0" dirty="0">
                    <a:solidFill>
                      <a:schemeClr val="accent2"/>
                    </a:solidFill>
                    <a:latin typeface="微软雅黑" panose="020B0503020204020204" pitchFamily="34" charset="-122"/>
                    <a:ea typeface="微软雅黑" panose="020B0503020204020204" pitchFamily="34" charset="-122"/>
                  </a:rPr>
                  <a:t>标题内容</a:t>
                </a:r>
              </a:p>
            </p:txBody>
          </p:sp>
        </p:grpSp>
        <p:grpSp>
          <p:nvGrpSpPr>
            <p:cNvPr id="6" name="组合 5"/>
            <p:cNvGrpSpPr/>
            <p:nvPr/>
          </p:nvGrpSpPr>
          <p:grpSpPr>
            <a:xfrm>
              <a:off x="4861858" y="2355117"/>
              <a:ext cx="1787684" cy="506492"/>
              <a:chOff x="1209822" y="4319607"/>
              <a:chExt cx="1787684" cy="506492"/>
            </a:xfrm>
          </p:grpSpPr>
          <p:sp>
            <p:nvSpPr>
              <p:cNvPr id="12" name="矩形 11"/>
              <p:cNvSpPr/>
              <p:nvPr/>
            </p:nvSpPr>
            <p:spPr>
              <a:xfrm>
                <a:off x="1256590" y="4319607"/>
                <a:ext cx="1740916" cy="506492"/>
              </a:xfrm>
              <a:prstGeom prst="rect">
                <a:avLst/>
              </a:prstGeom>
              <a:solidFill>
                <a:schemeClr val="bg2"/>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chemeClr val="accent2"/>
                  </a:solidFill>
                  <a:effectLst/>
                  <a:uLnTx/>
                  <a:uFillTx/>
                  <a:latin typeface="Arial"/>
                  <a:ea typeface="微软雅黑"/>
                </a:endParaRPr>
              </a:p>
            </p:txBody>
          </p:sp>
          <p:sp>
            <p:nvSpPr>
              <p:cNvPr id="13" name="矩形 12"/>
              <p:cNvSpPr/>
              <p:nvPr/>
            </p:nvSpPr>
            <p:spPr>
              <a:xfrm>
                <a:off x="1209822" y="4370544"/>
                <a:ext cx="1787683" cy="369332"/>
              </a:xfrm>
              <a:prstGeom prst="rect">
                <a:avLst/>
              </a:prstGeom>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lvl="0" algn="ctr" fontAlgn="auto">
                  <a:spcBef>
                    <a:spcPts val="0"/>
                  </a:spcBef>
                  <a:spcAft>
                    <a:spcPts val="0"/>
                  </a:spcAft>
                  <a:defRPr/>
                </a:pPr>
                <a:r>
                  <a:rPr lang="zh-CN" altLang="en-US" b="1" kern="0" dirty="0">
                    <a:solidFill>
                      <a:schemeClr val="accent2"/>
                    </a:solidFill>
                    <a:latin typeface="微软雅黑" panose="020B0503020204020204" pitchFamily="34" charset="-122"/>
                    <a:ea typeface="微软雅黑" panose="020B0503020204020204" pitchFamily="34" charset="-122"/>
                  </a:rPr>
                  <a:t>标题内容</a:t>
                </a:r>
              </a:p>
            </p:txBody>
          </p:sp>
        </p:grpSp>
        <p:grpSp>
          <p:nvGrpSpPr>
            <p:cNvPr id="7" name="组合 6"/>
            <p:cNvGrpSpPr/>
            <p:nvPr/>
          </p:nvGrpSpPr>
          <p:grpSpPr>
            <a:xfrm>
              <a:off x="6926894" y="2352863"/>
              <a:ext cx="1769052" cy="506492"/>
              <a:chOff x="1228454" y="5367185"/>
              <a:chExt cx="1769052" cy="506492"/>
            </a:xfrm>
          </p:grpSpPr>
          <p:sp>
            <p:nvSpPr>
              <p:cNvPr id="10" name="矩形 9"/>
              <p:cNvSpPr/>
              <p:nvPr/>
            </p:nvSpPr>
            <p:spPr>
              <a:xfrm>
                <a:off x="1256590" y="5367185"/>
                <a:ext cx="1740916" cy="506492"/>
              </a:xfrm>
              <a:prstGeom prst="rect">
                <a:avLst/>
              </a:prstGeom>
              <a:solidFill>
                <a:schemeClr val="tx2"/>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chemeClr val="accent2"/>
                  </a:solidFill>
                  <a:effectLst/>
                  <a:uLnTx/>
                  <a:uFillTx/>
                  <a:latin typeface="Arial"/>
                  <a:ea typeface="微软雅黑"/>
                </a:endParaRPr>
              </a:p>
            </p:txBody>
          </p:sp>
          <p:sp>
            <p:nvSpPr>
              <p:cNvPr id="11" name="矩形 10"/>
              <p:cNvSpPr/>
              <p:nvPr/>
            </p:nvSpPr>
            <p:spPr>
              <a:xfrm>
                <a:off x="1228454" y="5420376"/>
                <a:ext cx="1769051" cy="369332"/>
              </a:xfrm>
              <a:prstGeom prst="rect">
                <a:avLst/>
              </a:prstGeom>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lvl="0" algn="ctr" fontAlgn="auto">
                  <a:spcBef>
                    <a:spcPts val="0"/>
                  </a:spcBef>
                  <a:spcAft>
                    <a:spcPts val="0"/>
                  </a:spcAft>
                  <a:defRPr/>
                </a:pPr>
                <a:r>
                  <a:rPr lang="zh-CN" altLang="en-US" b="1" kern="0" dirty="0">
                    <a:solidFill>
                      <a:schemeClr val="accent2"/>
                    </a:solidFill>
                    <a:latin typeface="微软雅黑" panose="020B0503020204020204" pitchFamily="34" charset="-122"/>
                    <a:ea typeface="微软雅黑" panose="020B0503020204020204" pitchFamily="34" charset="-122"/>
                  </a:rPr>
                  <a:t>标题内容</a:t>
                </a:r>
              </a:p>
            </p:txBody>
          </p:sp>
        </p:grpSp>
        <p:sp>
          <p:nvSpPr>
            <p:cNvPr id="8" name="下箭头 7"/>
            <p:cNvSpPr/>
            <p:nvPr/>
          </p:nvSpPr>
          <p:spPr>
            <a:xfrm rot="16200000">
              <a:off x="4459667" y="2477701"/>
              <a:ext cx="524151" cy="274473"/>
            </a:xfrm>
            <a:prstGeom prst="downArrow">
              <a:avLst/>
            </a:prstGeom>
            <a:solidFill>
              <a:schemeClr val="tx1"/>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accent2"/>
                </a:solidFill>
                <a:effectLst/>
                <a:uLnTx/>
                <a:uFillTx/>
                <a:latin typeface="Arial"/>
                <a:ea typeface="微软雅黑"/>
              </a:endParaRPr>
            </a:p>
          </p:txBody>
        </p:sp>
        <p:sp>
          <p:nvSpPr>
            <p:cNvPr id="9" name="下箭头 8"/>
            <p:cNvSpPr/>
            <p:nvPr/>
          </p:nvSpPr>
          <p:spPr>
            <a:xfrm rot="16200000">
              <a:off x="6479573" y="2476594"/>
              <a:ext cx="524151" cy="274473"/>
            </a:xfrm>
            <a:prstGeom prst="downArrow">
              <a:avLst/>
            </a:prstGeom>
            <a:solidFill>
              <a:schemeClr val="bg2"/>
            </a:solidFill>
            <a:ln w="1270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accent2"/>
                </a:solidFill>
                <a:effectLst/>
                <a:uLnTx/>
                <a:uFillTx/>
                <a:latin typeface="Arial"/>
                <a:ea typeface="微软雅黑"/>
              </a:endParaRPr>
            </a:p>
          </p:txBody>
        </p:sp>
      </p:grpSp>
      <p:grpSp>
        <p:nvGrpSpPr>
          <p:cNvPr id="18" name="组合 17"/>
          <p:cNvGrpSpPr/>
          <p:nvPr/>
        </p:nvGrpSpPr>
        <p:grpSpPr>
          <a:xfrm>
            <a:off x="559222" y="2286995"/>
            <a:ext cx="1924546" cy="1516216"/>
            <a:chOff x="559222" y="2286995"/>
            <a:chExt cx="1924546" cy="1516216"/>
          </a:xfrm>
        </p:grpSpPr>
        <p:sp>
          <p:nvSpPr>
            <p:cNvPr id="19" name="圆角矩形标注 18"/>
            <p:cNvSpPr/>
            <p:nvPr/>
          </p:nvSpPr>
          <p:spPr>
            <a:xfrm>
              <a:off x="559222" y="2286995"/>
              <a:ext cx="1851657" cy="1516216"/>
            </a:xfrm>
            <a:prstGeom prst="wedgeRoundRectCallout">
              <a:avLst>
                <a:gd name="adj1" fmla="val -19313"/>
                <a:gd name="adj2" fmla="val -71106"/>
                <a:gd name="adj3" fmla="val 16667"/>
              </a:avLst>
            </a:prstGeom>
            <a:noFill/>
            <a:ln w="38100" cap="flat" cmpd="sng" algn="ctr">
              <a:solidFill>
                <a:schemeClr val="bg1"/>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Arial"/>
                <a:ea typeface="微软雅黑"/>
              </a:endParaRPr>
            </a:p>
          </p:txBody>
        </p:sp>
        <p:sp>
          <p:nvSpPr>
            <p:cNvPr id="20" name="文本框 44"/>
            <p:cNvSpPr txBox="1"/>
            <p:nvPr/>
          </p:nvSpPr>
          <p:spPr>
            <a:xfrm>
              <a:off x="652118" y="2554327"/>
              <a:ext cx="1831650" cy="101566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1200" dirty="0">
                  <a:solidFill>
                    <a:schemeClr val="accent1"/>
                  </a:solidFill>
                  <a:latin typeface="微软雅黑" pitchFamily="34" charset="-122"/>
                  <a:ea typeface="微软雅黑" pitchFamily="34" charset="-122"/>
                </a:rPr>
                <a:t>请输入您要的</a:t>
              </a:r>
              <a:r>
                <a:rPr lang="zh-CN" altLang="en-US" sz="1200" dirty="0" smtClean="0">
                  <a:solidFill>
                    <a:schemeClr val="accent1"/>
                  </a:solidFill>
                  <a:latin typeface="微软雅黑" pitchFamily="34" charset="-122"/>
                  <a:ea typeface="微软雅黑" pitchFamily="34" charset="-122"/>
                </a:rPr>
                <a:t>内容</a:t>
              </a:r>
              <a:endParaRPr lang="en-US" altLang="zh-CN" sz="1200" dirty="0" smtClean="0">
                <a:solidFill>
                  <a:schemeClr val="accent1"/>
                </a:solidFill>
                <a:latin typeface="微软雅黑" pitchFamily="34" charset="-122"/>
                <a:ea typeface="微软雅黑" pitchFamily="34" charset="-122"/>
              </a:endParaRPr>
            </a:p>
            <a:p>
              <a:r>
                <a:rPr lang="zh-CN" altLang="en-US" sz="1200" dirty="0">
                  <a:solidFill>
                    <a:schemeClr val="accent1"/>
                  </a:solidFill>
                  <a:latin typeface="微软雅黑" pitchFamily="34" charset="-122"/>
                  <a:ea typeface="微软雅黑" pitchFamily="34" charset="-122"/>
                </a:rPr>
                <a:t>请输入您要的内容</a:t>
              </a:r>
            </a:p>
            <a:p>
              <a:r>
                <a:rPr lang="zh-CN" altLang="en-US" sz="1200" dirty="0">
                  <a:solidFill>
                    <a:schemeClr val="accent1"/>
                  </a:solidFill>
                  <a:latin typeface="微软雅黑" pitchFamily="34" charset="-122"/>
                  <a:ea typeface="微软雅黑" pitchFamily="34" charset="-122"/>
                </a:rPr>
                <a:t>请输入您要的内容</a:t>
              </a:r>
            </a:p>
            <a:p>
              <a:r>
                <a:rPr lang="zh-CN" altLang="en-US" sz="1200" dirty="0">
                  <a:solidFill>
                    <a:schemeClr val="accent1"/>
                  </a:solidFill>
                  <a:latin typeface="微软雅黑" pitchFamily="34" charset="-122"/>
                  <a:ea typeface="微软雅黑" pitchFamily="34" charset="-122"/>
                </a:rPr>
                <a:t>请输入您要的内容</a:t>
              </a:r>
            </a:p>
            <a:p>
              <a:endParaRPr lang="zh-CN" altLang="en-US" sz="1200" dirty="0">
                <a:solidFill>
                  <a:schemeClr val="accent1"/>
                </a:solidFill>
                <a:latin typeface="微软雅黑" pitchFamily="34" charset="-122"/>
                <a:ea typeface="微软雅黑" pitchFamily="34" charset="-122"/>
              </a:endParaRPr>
            </a:p>
          </p:txBody>
        </p:sp>
      </p:grpSp>
      <p:grpSp>
        <p:nvGrpSpPr>
          <p:cNvPr id="21" name="组合 20"/>
          <p:cNvGrpSpPr/>
          <p:nvPr/>
        </p:nvGrpSpPr>
        <p:grpSpPr>
          <a:xfrm>
            <a:off x="2550466" y="2239299"/>
            <a:ext cx="1920951" cy="1563912"/>
            <a:chOff x="2550466" y="2239299"/>
            <a:chExt cx="1920951" cy="1563912"/>
          </a:xfrm>
        </p:grpSpPr>
        <p:sp>
          <p:nvSpPr>
            <p:cNvPr id="22" name="圆角矩形标注 21"/>
            <p:cNvSpPr/>
            <p:nvPr/>
          </p:nvSpPr>
          <p:spPr>
            <a:xfrm>
              <a:off x="2550466" y="2239299"/>
              <a:ext cx="1851657" cy="1563912"/>
            </a:xfrm>
            <a:prstGeom prst="wedgeRoundRectCallout">
              <a:avLst>
                <a:gd name="adj1" fmla="val -20832"/>
                <a:gd name="adj2" fmla="val -72175"/>
                <a:gd name="adj3" fmla="val 16667"/>
              </a:avLst>
            </a:prstGeom>
            <a:noFill/>
            <a:ln w="38100" cap="flat" cmpd="sng" algn="ctr">
              <a:solidFill>
                <a:schemeClr val="tx1"/>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Arial"/>
                <a:ea typeface="微软雅黑"/>
              </a:endParaRPr>
            </a:p>
          </p:txBody>
        </p:sp>
        <p:sp>
          <p:nvSpPr>
            <p:cNvPr id="23" name="文本框 44"/>
            <p:cNvSpPr txBox="1"/>
            <p:nvPr/>
          </p:nvSpPr>
          <p:spPr>
            <a:xfrm>
              <a:off x="2639767" y="2554327"/>
              <a:ext cx="1831650" cy="101566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1200" dirty="0">
                  <a:solidFill>
                    <a:schemeClr val="accent1"/>
                  </a:solidFill>
                  <a:latin typeface="微软雅黑" pitchFamily="34" charset="-122"/>
                  <a:ea typeface="微软雅黑" pitchFamily="34" charset="-122"/>
                </a:rPr>
                <a:t>请输入您要的</a:t>
              </a:r>
              <a:r>
                <a:rPr lang="zh-CN" altLang="en-US" sz="1200" dirty="0" smtClean="0">
                  <a:solidFill>
                    <a:schemeClr val="accent1"/>
                  </a:solidFill>
                  <a:latin typeface="微软雅黑" pitchFamily="34" charset="-122"/>
                  <a:ea typeface="微软雅黑" pitchFamily="34" charset="-122"/>
                </a:rPr>
                <a:t>内容</a:t>
              </a:r>
              <a:endParaRPr lang="en-US" altLang="zh-CN" sz="1200" dirty="0" smtClean="0">
                <a:solidFill>
                  <a:schemeClr val="accent1"/>
                </a:solidFill>
                <a:latin typeface="微软雅黑" pitchFamily="34" charset="-122"/>
                <a:ea typeface="微软雅黑" pitchFamily="34" charset="-122"/>
              </a:endParaRPr>
            </a:p>
            <a:p>
              <a:r>
                <a:rPr lang="zh-CN" altLang="en-US" sz="1200" dirty="0">
                  <a:solidFill>
                    <a:schemeClr val="accent1"/>
                  </a:solidFill>
                  <a:latin typeface="微软雅黑" pitchFamily="34" charset="-122"/>
                  <a:ea typeface="微软雅黑" pitchFamily="34" charset="-122"/>
                </a:rPr>
                <a:t>请输入您要的内容</a:t>
              </a:r>
            </a:p>
            <a:p>
              <a:r>
                <a:rPr lang="zh-CN" altLang="en-US" sz="1200" dirty="0">
                  <a:solidFill>
                    <a:schemeClr val="accent1"/>
                  </a:solidFill>
                  <a:latin typeface="微软雅黑" pitchFamily="34" charset="-122"/>
                  <a:ea typeface="微软雅黑" pitchFamily="34" charset="-122"/>
                </a:rPr>
                <a:t>请输入您要的内容</a:t>
              </a:r>
            </a:p>
            <a:p>
              <a:r>
                <a:rPr lang="zh-CN" altLang="en-US" sz="1200" dirty="0">
                  <a:solidFill>
                    <a:schemeClr val="accent1"/>
                  </a:solidFill>
                  <a:latin typeface="微软雅黑" pitchFamily="34" charset="-122"/>
                  <a:ea typeface="微软雅黑" pitchFamily="34" charset="-122"/>
                </a:rPr>
                <a:t>请输入您要的内容</a:t>
              </a:r>
            </a:p>
            <a:p>
              <a:endParaRPr lang="zh-CN" altLang="en-US" sz="1200" dirty="0">
                <a:solidFill>
                  <a:schemeClr val="accent1"/>
                </a:solidFill>
                <a:latin typeface="微软雅黑" pitchFamily="34" charset="-122"/>
                <a:ea typeface="微软雅黑" pitchFamily="34" charset="-122"/>
              </a:endParaRPr>
            </a:p>
          </p:txBody>
        </p:sp>
      </p:grpSp>
      <p:grpSp>
        <p:nvGrpSpPr>
          <p:cNvPr id="24" name="组合 23"/>
          <p:cNvGrpSpPr/>
          <p:nvPr/>
        </p:nvGrpSpPr>
        <p:grpSpPr>
          <a:xfrm>
            <a:off x="4590659" y="2233651"/>
            <a:ext cx="1966532" cy="1569559"/>
            <a:chOff x="4590659" y="2233651"/>
            <a:chExt cx="1966532" cy="1569559"/>
          </a:xfrm>
        </p:grpSpPr>
        <p:sp>
          <p:nvSpPr>
            <p:cNvPr id="25" name="圆角矩形标注 24"/>
            <p:cNvSpPr/>
            <p:nvPr/>
          </p:nvSpPr>
          <p:spPr>
            <a:xfrm>
              <a:off x="4590659" y="2233651"/>
              <a:ext cx="1851657" cy="1569559"/>
            </a:xfrm>
            <a:prstGeom prst="wedgeRoundRectCallout">
              <a:avLst>
                <a:gd name="adj1" fmla="val -22351"/>
                <a:gd name="adj2" fmla="val -67709"/>
                <a:gd name="adj3" fmla="val 16667"/>
              </a:avLst>
            </a:prstGeom>
            <a:noFill/>
            <a:ln w="38100" cap="flat" cmpd="sng" algn="ctr">
              <a:solidFill>
                <a:schemeClr val="bg2"/>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Arial"/>
                <a:ea typeface="微软雅黑"/>
              </a:endParaRPr>
            </a:p>
          </p:txBody>
        </p:sp>
        <p:sp>
          <p:nvSpPr>
            <p:cNvPr id="26" name="文本框 44"/>
            <p:cNvSpPr txBox="1"/>
            <p:nvPr/>
          </p:nvSpPr>
          <p:spPr>
            <a:xfrm>
              <a:off x="4725541" y="2554327"/>
              <a:ext cx="1831650" cy="101566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1200" dirty="0">
                  <a:solidFill>
                    <a:schemeClr val="accent1"/>
                  </a:solidFill>
                  <a:latin typeface="微软雅黑" pitchFamily="34" charset="-122"/>
                  <a:ea typeface="微软雅黑" pitchFamily="34" charset="-122"/>
                </a:rPr>
                <a:t>请输入您要的</a:t>
              </a:r>
              <a:r>
                <a:rPr lang="zh-CN" altLang="en-US" sz="1200" dirty="0" smtClean="0">
                  <a:solidFill>
                    <a:schemeClr val="accent1"/>
                  </a:solidFill>
                  <a:latin typeface="微软雅黑" pitchFamily="34" charset="-122"/>
                  <a:ea typeface="微软雅黑" pitchFamily="34" charset="-122"/>
                </a:rPr>
                <a:t>内容</a:t>
              </a:r>
              <a:endParaRPr lang="en-US" altLang="zh-CN" sz="1200" dirty="0" smtClean="0">
                <a:solidFill>
                  <a:schemeClr val="accent1"/>
                </a:solidFill>
                <a:latin typeface="微软雅黑" pitchFamily="34" charset="-122"/>
                <a:ea typeface="微软雅黑" pitchFamily="34" charset="-122"/>
              </a:endParaRPr>
            </a:p>
            <a:p>
              <a:r>
                <a:rPr lang="zh-CN" altLang="en-US" sz="1200" dirty="0">
                  <a:solidFill>
                    <a:schemeClr val="accent1"/>
                  </a:solidFill>
                  <a:latin typeface="微软雅黑" pitchFamily="34" charset="-122"/>
                  <a:ea typeface="微软雅黑" pitchFamily="34" charset="-122"/>
                </a:rPr>
                <a:t>请输入您要的内容</a:t>
              </a:r>
            </a:p>
            <a:p>
              <a:r>
                <a:rPr lang="zh-CN" altLang="en-US" sz="1200" dirty="0">
                  <a:solidFill>
                    <a:schemeClr val="accent1"/>
                  </a:solidFill>
                  <a:latin typeface="微软雅黑" pitchFamily="34" charset="-122"/>
                  <a:ea typeface="微软雅黑" pitchFamily="34" charset="-122"/>
                </a:rPr>
                <a:t>请输入您要的内容</a:t>
              </a:r>
            </a:p>
            <a:p>
              <a:r>
                <a:rPr lang="zh-CN" altLang="en-US" sz="1200" dirty="0">
                  <a:solidFill>
                    <a:schemeClr val="accent1"/>
                  </a:solidFill>
                  <a:latin typeface="微软雅黑" pitchFamily="34" charset="-122"/>
                  <a:ea typeface="微软雅黑" pitchFamily="34" charset="-122"/>
                </a:rPr>
                <a:t>请输入您要的内容</a:t>
              </a:r>
            </a:p>
            <a:p>
              <a:endParaRPr lang="zh-CN" altLang="en-US" sz="1200" dirty="0">
                <a:solidFill>
                  <a:schemeClr val="accent1"/>
                </a:solidFill>
                <a:latin typeface="微软雅黑" pitchFamily="34" charset="-122"/>
                <a:ea typeface="微软雅黑" pitchFamily="34" charset="-122"/>
              </a:endParaRPr>
            </a:p>
          </p:txBody>
        </p:sp>
      </p:grpSp>
      <p:grpSp>
        <p:nvGrpSpPr>
          <p:cNvPr id="27" name="组合 26"/>
          <p:cNvGrpSpPr/>
          <p:nvPr/>
        </p:nvGrpSpPr>
        <p:grpSpPr>
          <a:xfrm>
            <a:off x="6665372" y="2232208"/>
            <a:ext cx="1879468" cy="1571002"/>
            <a:chOff x="6665372" y="2232208"/>
            <a:chExt cx="1879468" cy="1571002"/>
          </a:xfrm>
        </p:grpSpPr>
        <p:sp>
          <p:nvSpPr>
            <p:cNvPr id="28" name="圆角矩形标注 27"/>
            <p:cNvSpPr/>
            <p:nvPr/>
          </p:nvSpPr>
          <p:spPr>
            <a:xfrm>
              <a:off x="6665372" y="2232208"/>
              <a:ext cx="1851657" cy="1571002"/>
            </a:xfrm>
            <a:prstGeom prst="wedgeRoundRectCallout">
              <a:avLst>
                <a:gd name="adj1" fmla="val 18673"/>
                <a:gd name="adj2" fmla="val -70405"/>
                <a:gd name="adj3" fmla="val 16667"/>
              </a:avLst>
            </a:prstGeom>
            <a:noFill/>
            <a:ln w="38100" cap="flat" cmpd="sng" algn="ctr">
              <a:solidFill>
                <a:schemeClr val="tx2"/>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Arial"/>
                <a:ea typeface="微软雅黑"/>
              </a:endParaRPr>
            </a:p>
          </p:txBody>
        </p:sp>
        <p:sp>
          <p:nvSpPr>
            <p:cNvPr id="29" name="文本框 44"/>
            <p:cNvSpPr txBox="1"/>
            <p:nvPr/>
          </p:nvSpPr>
          <p:spPr>
            <a:xfrm>
              <a:off x="6713190" y="2554327"/>
              <a:ext cx="1831650" cy="101566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1200" dirty="0">
                  <a:solidFill>
                    <a:schemeClr val="accent1"/>
                  </a:solidFill>
                  <a:latin typeface="微软雅黑" pitchFamily="34" charset="-122"/>
                  <a:ea typeface="微软雅黑" pitchFamily="34" charset="-122"/>
                </a:rPr>
                <a:t>请输入您要的</a:t>
              </a:r>
              <a:r>
                <a:rPr lang="zh-CN" altLang="en-US" sz="1200" dirty="0" smtClean="0">
                  <a:solidFill>
                    <a:schemeClr val="accent1"/>
                  </a:solidFill>
                  <a:latin typeface="微软雅黑" pitchFamily="34" charset="-122"/>
                  <a:ea typeface="微软雅黑" pitchFamily="34" charset="-122"/>
                </a:rPr>
                <a:t>内容</a:t>
              </a:r>
              <a:endParaRPr lang="en-US" altLang="zh-CN" sz="1200" dirty="0" smtClean="0">
                <a:solidFill>
                  <a:schemeClr val="accent1"/>
                </a:solidFill>
                <a:latin typeface="微软雅黑" pitchFamily="34" charset="-122"/>
                <a:ea typeface="微软雅黑" pitchFamily="34" charset="-122"/>
              </a:endParaRPr>
            </a:p>
            <a:p>
              <a:r>
                <a:rPr lang="zh-CN" altLang="en-US" sz="1200" dirty="0">
                  <a:solidFill>
                    <a:schemeClr val="accent1"/>
                  </a:solidFill>
                  <a:latin typeface="微软雅黑" pitchFamily="34" charset="-122"/>
                  <a:ea typeface="微软雅黑" pitchFamily="34" charset="-122"/>
                </a:rPr>
                <a:t>请输入您要的内容</a:t>
              </a:r>
            </a:p>
            <a:p>
              <a:r>
                <a:rPr lang="zh-CN" altLang="en-US" sz="1200" dirty="0">
                  <a:solidFill>
                    <a:schemeClr val="accent1"/>
                  </a:solidFill>
                  <a:latin typeface="微软雅黑" pitchFamily="34" charset="-122"/>
                  <a:ea typeface="微软雅黑" pitchFamily="34" charset="-122"/>
                </a:rPr>
                <a:t>请输入您要的内容</a:t>
              </a:r>
            </a:p>
            <a:p>
              <a:r>
                <a:rPr lang="zh-CN" altLang="en-US" sz="1200" dirty="0">
                  <a:solidFill>
                    <a:schemeClr val="accent1"/>
                  </a:solidFill>
                  <a:latin typeface="微软雅黑" pitchFamily="34" charset="-122"/>
                  <a:ea typeface="微软雅黑" pitchFamily="34" charset="-122"/>
                </a:rPr>
                <a:t>请输入您要的内容</a:t>
              </a:r>
            </a:p>
            <a:p>
              <a:endParaRPr lang="zh-CN" altLang="en-US" sz="1200" dirty="0">
                <a:solidFill>
                  <a:schemeClr val="accent1"/>
                </a:solidFill>
                <a:latin typeface="微软雅黑" pitchFamily="34" charset="-122"/>
                <a:ea typeface="微软雅黑" pitchFamily="34" charset="-122"/>
              </a:endParaRPr>
            </a:p>
          </p:txBody>
        </p:sp>
      </p:grpSp>
      <p:sp>
        <p:nvSpPr>
          <p:cNvPr id="30"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9347472"/>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7"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7"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59632" y="648147"/>
            <a:ext cx="2464831" cy="1459058"/>
            <a:chOff x="1469509" y="778496"/>
            <a:chExt cx="2464831" cy="1459058"/>
          </a:xfrm>
        </p:grpSpPr>
        <p:grpSp>
          <p:nvGrpSpPr>
            <p:cNvPr id="3" name="组合 2"/>
            <p:cNvGrpSpPr/>
            <p:nvPr/>
          </p:nvGrpSpPr>
          <p:grpSpPr>
            <a:xfrm>
              <a:off x="2051720" y="1055495"/>
              <a:ext cx="1060818" cy="996701"/>
              <a:chOff x="2329340" y="1055495"/>
              <a:chExt cx="1060818" cy="996701"/>
            </a:xfrm>
            <a:solidFill>
              <a:schemeClr val="tx1"/>
            </a:solidFill>
          </p:grpSpPr>
          <p:sp>
            <p:nvSpPr>
              <p:cNvPr id="9" name="任意多边形 8"/>
              <p:cNvSpPr/>
              <p:nvPr/>
            </p:nvSpPr>
            <p:spPr>
              <a:xfrm>
                <a:off x="2843804" y="1506439"/>
                <a:ext cx="546354" cy="545757"/>
              </a:xfrm>
              <a:custGeom>
                <a:avLst/>
                <a:gdLst>
                  <a:gd name="connsiteX0" fmla="*/ 0 w 546354"/>
                  <a:gd name="connsiteY0" fmla="*/ 272879 h 545757"/>
                  <a:gd name="connsiteX1" fmla="*/ 273177 w 546354"/>
                  <a:gd name="connsiteY1" fmla="*/ 0 h 545757"/>
                  <a:gd name="connsiteX2" fmla="*/ 546354 w 546354"/>
                  <a:gd name="connsiteY2" fmla="*/ 272879 h 545757"/>
                  <a:gd name="connsiteX3" fmla="*/ 273177 w 546354"/>
                  <a:gd name="connsiteY3" fmla="*/ 545758 h 545757"/>
                  <a:gd name="connsiteX4" fmla="*/ 0 w 546354"/>
                  <a:gd name="connsiteY4" fmla="*/ 272879 h 545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54" h="545757">
                    <a:moveTo>
                      <a:pt x="0" y="272879"/>
                    </a:moveTo>
                    <a:cubicBezTo>
                      <a:pt x="0" y="122172"/>
                      <a:pt x="122306" y="0"/>
                      <a:pt x="273177" y="0"/>
                    </a:cubicBezTo>
                    <a:cubicBezTo>
                      <a:pt x="424048" y="0"/>
                      <a:pt x="546354" y="122172"/>
                      <a:pt x="546354" y="272879"/>
                    </a:cubicBezTo>
                    <a:cubicBezTo>
                      <a:pt x="546354" y="423586"/>
                      <a:pt x="424048" y="545758"/>
                      <a:pt x="273177" y="545758"/>
                    </a:cubicBezTo>
                    <a:cubicBezTo>
                      <a:pt x="122306" y="545758"/>
                      <a:pt x="0" y="423586"/>
                      <a:pt x="0" y="272879"/>
                    </a:cubicBezTo>
                    <a:close/>
                  </a:path>
                </a:pathLst>
              </a:custGeom>
              <a:grpFill/>
              <a:ln w="19050">
                <a:noFill/>
              </a:ln>
              <a:effectLst/>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93982" tIns="93894" rIns="93982" bIns="93894" numCol="1" spcCol="1270" anchor="ctr" anchorCtr="0">
                <a:noAutofit/>
              </a:bodyPr>
              <a:lstStyle/>
              <a:p>
                <a:pPr lvl="0" algn="ctr" defTabSz="977900">
                  <a:lnSpc>
                    <a:spcPct val="100000"/>
                  </a:lnSpc>
                  <a:spcBef>
                    <a:spcPct val="0"/>
                  </a:spcBef>
                  <a:spcAft>
                    <a:spcPct val="35000"/>
                  </a:spcAft>
                </a:pPr>
                <a:endParaRPr lang="zh-CN" altLang="en-US" sz="2200" kern="1200" dirty="0">
                  <a:solidFill>
                    <a:schemeClr val="accent1"/>
                  </a:solidFill>
                  <a:latin typeface="微软雅黑" panose="020B0503020204020204" pitchFamily="34" charset="-122"/>
                  <a:ea typeface="微软雅黑" panose="020B0503020204020204" pitchFamily="34" charset="-122"/>
                </a:endParaRPr>
              </a:p>
            </p:txBody>
          </p:sp>
          <p:sp>
            <p:nvSpPr>
              <p:cNvPr id="10" name="任意多边形 9"/>
              <p:cNvSpPr/>
              <p:nvPr/>
            </p:nvSpPr>
            <p:spPr>
              <a:xfrm rot="25317417">
                <a:off x="2736420" y="1369785"/>
                <a:ext cx="343153" cy="34402"/>
              </a:xfrm>
              <a:custGeom>
                <a:avLst/>
                <a:gdLst>
                  <a:gd name="connsiteX0" fmla="*/ 0 w 343153"/>
                  <a:gd name="connsiteY0" fmla="*/ 17200 h 34401"/>
                  <a:gd name="connsiteX1" fmla="*/ 343153 w 343153"/>
                  <a:gd name="connsiteY1" fmla="*/ 17200 h 34401"/>
                </a:gdLst>
                <a:ahLst/>
                <a:cxnLst>
                  <a:cxn ang="0">
                    <a:pos x="connsiteX0" y="connsiteY0"/>
                  </a:cxn>
                  <a:cxn ang="0">
                    <a:pos x="connsiteX1" y="connsiteY1"/>
                  </a:cxn>
                </a:cxnLst>
                <a:rect l="l" t="t" r="r" b="b"/>
                <a:pathLst>
                  <a:path w="343153" h="34401">
                    <a:moveTo>
                      <a:pt x="343153" y="17201"/>
                    </a:moveTo>
                    <a:lnTo>
                      <a:pt x="0" y="17201"/>
                    </a:lnTo>
                  </a:path>
                </a:pathLst>
              </a:custGeom>
              <a:grp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6261" tIns="8066" rIns="186260" bIns="8066"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11" name="任意多边形 10"/>
              <p:cNvSpPr/>
              <p:nvPr/>
            </p:nvSpPr>
            <p:spPr>
              <a:xfrm>
                <a:off x="2686724" y="1055495"/>
                <a:ext cx="191287" cy="191287"/>
              </a:xfrm>
              <a:custGeom>
                <a:avLst/>
                <a:gdLst>
                  <a:gd name="connsiteX0" fmla="*/ 0 w 191287"/>
                  <a:gd name="connsiteY0" fmla="*/ 95644 h 191287"/>
                  <a:gd name="connsiteX1" fmla="*/ 95644 w 191287"/>
                  <a:gd name="connsiteY1" fmla="*/ 0 h 191287"/>
                  <a:gd name="connsiteX2" fmla="*/ 191288 w 191287"/>
                  <a:gd name="connsiteY2" fmla="*/ 95644 h 191287"/>
                  <a:gd name="connsiteX3" fmla="*/ 95644 w 191287"/>
                  <a:gd name="connsiteY3" fmla="*/ 191288 h 191287"/>
                  <a:gd name="connsiteX4" fmla="*/ 0 w 191287"/>
                  <a:gd name="connsiteY4" fmla="*/ 95644 h 191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87" h="191287">
                    <a:moveTo>
                      <a:pt x="0" y="95644"/>
                    </a:moveTo>
                    <a:cubicBezTo>
                      <a:pt x="0" y="42821"/>
                      <a:pt x="42821" y="0"/>
                      <a:pt x="95644" y="0"/>
                    </a:cubicBezTo>
                    <a:cubicBezTo>
                      <a:pt x="148467" y="0"/>
                      <a:pt x="191288" y="42821"/>
                      <a:pt x="191288" y="95644"/>
                    </a:cubicBezTo>
                    <a:cubicBezTo>
                      <a:pt x="191288" y="148467"/>
                      <a:pt x="148467" y="191288"/>
                      <a:pt x="95644" y="191288"/>
                    </a:cubicBezTo>
                    <a:cubicBezTo>
                      <a:pt x="42821" y="191288"/>
                      <a:pt x="0" y="148467"/>
                      <a:pt x="0" y="95644"/>
                    </a:cubicBezTo>
                    <a:close/>
                  </a:path>
                </a:pathLst>
              </a:custGeom>
              <a:grpFill/>
              <a:ln>
                <a:noFill/>
              </a:ln>
              <a:effectLst/>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33093" tIns="33093" rIns="33093" bIns="33093" numCol="1" spcCol="1270" anchor="ctr" anchorCtr="0">
                <a:noAutofit/>
              </a:bodyPr>
              <a:lstStyle/>
              <a:p>
                <a:pPr algn="ctr" defTabSz="355600">
                  <a:lnSpc>
                    <a:spcPct val="90000"/>
                  </a:lnSpc>
                  <a:spcBef>
                    <a:spcPct val="0"/>
                  </a:spcBef>
                  <a:spcAft>
                    <a:spcPct val="35000"/>
                  </a:spcAft>
                </a:pPr>
                <a:endParaRPr lang="zh-CN" altLang="en-US" sz="800" dirty="0">
                  <a:solidFill>
                    <a:schemeClr val="accent1"/>
                  </a:solidFill>
                  <a:latin typeface="微软雅黑" panose="020B0503020204020204" pitchFamily="34" charset="-122"/>
                  <a:ea typeface="微软雅黑" panose="020B0503020204020204" pitchFamily="34" charset="-122"/>
                </a:endParaRPr>
              </a:p>
            </p:txBody>
          </p:sp>
          <p:sp>
            <p:nvSpPr>
              <p:cNvPr id="12" name="任意多边形 11"/>
              <p:cNvSpPr/>
              <p:nvPr/>
            </p:nvSpPr>
            <p:spPr>
              <a:xfrm rot="17098158">
                <a:off x="3102329" y="1387581"/>
                <a:ext cx="229587" cy="34401"/>
              </a:xfrm>
              <a:custGeom>
                <a:avLst/>
                <a:gdLst>
                  <a:gd name="connsiteX0" fmla="*/ 0 w 229587"/>
                  <a:gd name="connsiteY0" fmla="*/ 17200 h 34401"/>
                  <a:gd name="connsiteX1" fmla="*/ 229587 w 229587"/>
                  <a:gd name="connsiteY1" fmla="*/ 17200 h 34401"/>
                </a:gdLst>
                <a:ahLst/>
                <a:cxnLst>
                  <a:cxn ang="0">
                    <a:pos x="connsiteX0" y="connsiteY0"/>
                  </a:cxn>
                  <a:cxn ang="0">
                    <a:pos x="connsiteX1" y="connsiteY1"/>
                  </a:cxn>
                </a:cxnLst>
                <a:rect l="l" t="t" r="r" b="b"/>
                <a:pathLst>
                  <a:path w="229587" h="34401">
                    <a:moveTo>
                      <a:pt x="0" y="17200"/>
                    </a:moveTo>
                    <a:lnTo>
                      <a:pt x="229587" y="17200"/>
                    </a:lnTo>
                  </a:path>
                </a:pathLst>
              </a:custGeom>
              <a:grp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6261" tIns="8066" rIns="186260" bIns="8066"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13" name="任意多边形 12"/>
              <p:cNvSpPr/>
              <p:nvPr/>
            </p:nvSpPr>
            <p:spPr>
              <a:xfrm>
                <a:off x="3175836" y="1105842"/>
                <a:ext cx="191287" cy="191287"/>
              </a:xfrm>
              <a:custGeom>
                <a:avLst/>
                <a:gdLst>
                  <a:gd name="connsiteX0" fmla="*/ 0 w 191287"/>
                  <a:gd name="connsiteY0" fmla="*/ 95644 h 191287"/>
                  <a:gd name="connsiteX1" fmla="*/ 95644 w 191287"/>
                  <a:gd name="connsiteY1" fmla="*/ 0 h 191287"/>
                  <a:gd name="connsiteX2" fmla="*/ 191288 w 191287"/>
                  <a:gd name="connsiteY2" fmla="*/ 95644 h 191287"/>
                  <a:gd name="connsiteX3" fmla="*/ 95644 w 191287"/>
                  <a:gd name="connsiteY3" fmla="*/ 191288 h 191287"/>
                  <a:gd name="connsiteX4" fmla="*/ 0 w 191287"/>
                  <a:gd name="connsiteY4" fmla="*/ 95644 h 191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87" h="191287">
                    <a:moveTo>
                      <a:pt x="0" y="95644"/>
                    </a:moveTo>
                    <a:cubicBezTo>
                      <a:pt x="0" y="42821"/>
                      <a:pt x="42821" y="0"/>
                      <a:pt x="95644" y="0"/>
                    </a:cubicBezTo>
                    <a:cubicBezTo>
                      <a:pt x="148467" y="0"/>
                      <a:pt x="191288" y="42821"/>
                      <a:pt x="191288" y="95644"/>
                    </a:cubicBezTo>
                    <a:cubicBezTo>
                      <a:pt x="191288" y="148467"/>
                      <a:pt x="148467" y="191288"/>
                      <a:pt x="95644" y="191288"/>
                    </a:cubicBezTo>
                    <a:cubicBezTo>
                      <a:pt x="42821" y="191288"/>
                      <a:pt x="0" y="148467"/>
                      <a:pt x="0" y="95644"/>
                    </a:cubicBezTo>
                    <a:close/>
                  </a:path>
                </a:pathLst>
              </a:custGeom>
              <a:grpFill/>
              <a:ln>
                <a:noFill/>
              </a:ln>
              <a:effectLst/>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33093" tIns="33093" rIns="33093" bIns="33093" numCol="1" spcCol="1270" anchor="ctr" anchorCtr="0">
                <a:noAutofit/>
              </a:bodyPr>
              <a:lstStyle/>
              <a:p>
                <a:pPr algn="ctr" defTabSz="355600">
                  <a:lnSpc>
                    <a:spcPct val="90000"/>
                  </a:lnSpc>
                  <a:spcBef>
                    <a:spcPct val="0"/>
                  </a:spcBef>
                  <a:spcAft>
                    <a:spcPct val="35000"/>
                  </a:spcAft>
                </a:pPr>
                <a:endParaRPr lang="zh-CN" altLang="en-US" sz="800" dirty="0">
                  <a:solidFill>
                    <a:schemeClr val="accent1"/>
                  </a:solidFill>
                  <a:latin typeface="微软雅黑" panose="020B0503020204020204" pitchFamily="34" charset="-122"/>
                  <a:ea typeface="微软雅黑" panose="020B0503020204020204" pitchFamily="34" charset="-122"/>
                </a:endParaRPr>
              </a:p>
            </p:txBody>
          </p:sp>
          <p:sp>
            <p:nvSpPr>
              <p:cNvPr id="14" name="任意多边形 13"/>
              <p:cNvSpPr/>
              <p:nvPr/>
            </p:nvSpPr>
            <p:spPr>
              <a:xfrm rot="21020935">
                <a:off x="2516917" y="1835835"/>
                <a:ext cx="333120" cy="34402"/>
              </a:xfrm>
              <a:custGeom>
                <a:avLst/>
                <a:gdLst>
                  <a:gd name="connsiteX0" fmla="*/ 0 w 333119"/>
                  <a:gd name="connsiteY0" fmla="*/ 17200 h 34401"/>
                  <a:gd name="connsiteX1" fmla="*/ 333119 w 333119"/>
                  <a:gd name="connsiteY1" fmla="*/ 17200 h 34401"/>
                </a:gdLst>
                <a:ahLst/>
                <a:cxnLst>
                  <a:cxn ang="0">
                    <a:pos x="connsiteX0" y="connsiteY0"/>
                  </a:cxn>
                  <a:cxn ang="0">
                    <a:pos x="connsiteX1" y="connsiteY1"/>
                  </a:cxn>
                </a:cxnLst>
                <a:rect l="l" t="t" r="r" b="b"/>
                <a:pathLst>
                  <a:path w="333119" h="34401">
                    <a:moveTo>
                      <a:pt x="333119" y="17201"/>
                    </a:moveTo>
                    <a:lnTo>
                      <a:pt x="0" y="17201"/>
                    </a:lnTo>
                  </a:path>
                </a:pathLst>
              </a:custGeom>
              <a:grp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6261" tIns="8066" rIns="186260" bIns="8066"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15" name="任意多边形 14"/>
              <p:cNvSpPr/>
              <p:nvPr/>
            </p:nvSpPr>
            <p:spPr>
              <a:xfrm>
                <a:off x="2329340" y="1801351"/>
                <a:ext cx="191287" cy="191287"/>
              </a:xfrm>
              <a:custGeom>
                <a:avLst/>
                <a:gdLst>
                  <a:gd name="connsiteX0" fmla="*/ 0 w 191287"/>
                  <a:gd name="connsiteY0" fmla="*/ 95644 h 191287"/>
                  <a:gd name="connsiteX1" fmla="*/ 95644 w 191287"/>
                  <a:gd name="connsiteY1" fmla="*/ 0 h 191287"/>
                  <a:gd name="connsiteX2" fmla="*/ 191288 w 191287"/>
                  <a:gd name="connsiteY2" fmla="*/ 95644 h 191287"/>
                  <a:gd name="connsiteX3" fmla="*/ 95644 w 191287"/>
                  <a:gd name="connsiteY3" fmla="*/ 191288 h 191287"/>
                  <a:gd name="connsiteX4" fmla="*/ 0 w 191287"/>
                  <a:gd name="connsiteY4" fmla="*/ 95644 h 191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87" h="191287">
                    <a:moveTo>
                      <a:pt x="0" y="95644"/>
                    </a:moveTo>
                    <a:cubicBezTo>
                      <a:pt x="0" y="42821"/>
                      <a:pt x="42821" y="0"/>
                      <a:pt x="95644" y="0"/>
                    </a:cubicBezTo>
                    <a:cubicBezTo>
                      <a:pt x="148467" y="0"/>
                      <a:pt x="191288" y="42821"/>
                      <a:pt x="191288" y="95644"/>
                    </a:cubicBezTo>
                    <a:cubicBezTo>
                      <a:pt x="191288" y="148467"/>
                      <a:pt x="148467" y="191288"/>
                      <a:pt x="95644" y="191288"/>
                    </a:cubicBezTo>
                    <a:cubicBezTo>
                      <a:pt x="42821" y="191288"/>
                      <a:pt x="0" y="148467"/>
                      <a:pt x="0" y="95644"/>
                    </a:cubicBezTo>
                    <a:close/>
                  </a:path>
                </a:pathLst>
              </a:custGeom>
              <a:grpFill/>
              <a:ln>
                <a:noFill/>
              </a:ln>
              <a:effectLst/>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33093" tIns="33093" rIns="33093" bIns="33093" numCol="1" spcCol="1270" anchor="ctr" anchorCtr="0">
                <a:noAutofit/>
              </a:bodyPr>
              <a:lstStyle/>
              <a:p>
                <a:pPr algn="ctr" defTabSz="355600">
                  <a:lnSpc>
                    <a:spcPct val="90000"/>
                  </a:lnSpc>
                  <a:spcBef>
                    <a:spcPct val="0"/>
                  </a:spcBef>
                  <a:spcAft>
                    <a:spcPct val="35000"/>
                  </a:spcAft>
                </a:pPr>
                <a:endParaRPr lang="zh-CN" altLang="en-US" sz="800" dirty="0">
                  <a:solidFill>
                    <a:schemeClr val="accent1"/>
                  </a:solidFill>
                  <a:latin typeface="微软雅黑" panose="020B0503020204020204" pitchFamily="34" charset="-122"/>
                  <a:ea typeface="微软雅黑" panose="020B0503020204020204" pitchFamily="34" charset="-122"/>
                </a:endParaRPr>
              </a:p>
            </p:txBody>
          </p:sp>
          <p:sp>
            <p:nvSpPr>
              <p:cNvPr id="16" name="任意多边形 15"/>
              <p:cNvSpPr/>
              <p:nvPr/>
            </p:nvSpPr>
            <p:spPr>
              <a:xfrm rot="23137660">
                <a:off x="2523311" y="1564965"/>
                <a:ext cx="365391" cy="34402"/>
              </a:xfrm>
              <a:custGeom>
                <a:avLst/>
                <a:gdLst>
                  <a:gd name="connsiteX0" fmla="*/ 0 w 365390"/>
                  <a:gd name="connsiteY0" fmla="*/ 17200 h 34401"/>
                  <a:gd name="connsiteX1" fmla="*/ 365390 w 365390"/>
                  <a:gd name="connsiteY1" fmla="*/ 17200 h 34401"/>
                </a:gdLst>
                <a:ahLst/>
                <a:cxnLst>
                  <a:cxn ang="0">
                    <a:pos x="connsiteX0" y="connsiteY0"/>
                  </a:cxn>
                  <a:cxn ang="0">
                    <a:pos x="connsiteX1" y="connsiteY1"/>
                  </a:cxn>
                </a:cxnLst>
                <a:rect l="l" t="t" r="r" b="b"/>
                <a:pathLst>
                  <a:path w="365390" h="34401">
                    <a:moveTo>
                      <a:pt x="365390" y="17201"/>
                    </a:moveTo>
                    <a:lnTo>
                      <a:pt x="0" y="17201"/>
                    </a:lnTo>
                  </a:path>
                </a:pathLst>
              </a:custGeom>
              <a:grp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6261" tIns="8066" rIns="186260" bIns="8066" numCol="1" spcCol="1270" anchor="ctr" anchorCtr="0">
                <a:noAutofit/>
              </a:bodyPr>
              <a:lstStyle/>
              <a:p>
                <a:pPr lvl="0" algn="ctr" defTabSz="222250">
                  <a:lnSpc>
                    <a:spcPct val="90000"/>
                  </a:lnSpc>
                  <a:spcBef>
                    <a:spcPct val="0"/>
                  </a:spcBef>
                  <a:spcAft>
                    <a:spcPct val="35000"/>
                  </a:spcAft>
                </a:pPr>
                <a:endParaRPr lang="zh-CN" altLang="en-US" sz="500" kern="1200">
                  <a:solidFill>
                    <a:schemeClr val="accent1"/>
                  </a:solidFill>
                  <a:latin typeface="微软雅黑" panose="020B0503020204020204" pitchFamily="34" charset="-122"/>
                  <a:ea typeface="微软雅黑" panose="020B0503020204020204" pitchFamily="34" charset="-122"/>
                </a:endParaRPr>
              </a:p>
            </p:txBody>
          </p:sp>
          <p:sp>
            <p:nvSpPr>
              <p:cNvPr id="17" name="任意多边形 16"/>
              <p:cNvSpPr/>
              <p:nvPr/>
            </p:nvSpPr>
            <p:spPr>
              <a:xfrm>
                <a:off x="2359406" y="1366136"/>
                <a:ext cx="191287" cy="191287"/>
              </a:xfrm>
              <a:custGeom>
                <a:avLst/>
                <a:gdLst>
                  <a:gd name="connsiteX0" fmla="*/ 0 w 191287"/>
                  <a:gd name="connsiteY0" fmla="*/ 95644 h 191287"/>
                  <a:gd name="connsiteX1" fmla="*/ 95644 w 191287"/>
                  <a:gd name="connsiteY1" fmla="*/ 0 h 191287"/>
                  <a:gd name="connsiteX2" fmla="*/ 191288 w 191287"/>
                  <a:gd name="connsiteY2" fmla="*/ 95644 h 191287"/>
                  <a:gd name="connsiteX3" fmla="*/ 95644 w 191287"/>
                  <a:gd name="connsiteY3" fmla="*/ 191288 h 191287"/>
                  <a:gd name="connsiteX4" fmla="*/ 0 w 191287"/>
                  <a:gd name="connsiteY4" fmla="*/ 95644 h 191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87" h="191287">
                    <a:moveTo>
                      <a:pt x="0" y="95644"/>
                    </a:moveTo>
                    <a:cubicBezTo>
                      <a:pt x="0" y="42821"/>
                      <a:pt x="42821" y="0"/>
                      <a:pt x="95644" y="0"/>
                    </a:cubicBezTo>
                    <a:cubicBezTo>
                      <a:pt x="148467" y="0"/>
                      <a:pt x="191288" y="42821"/>
                      <a:pt x="191288" y="95644"/>
                    </a:cubicBezTo>
                    <a:cubicBezTo>
                      <a:pt x="191288" y="148467"/>
                      <a:pt x="148467" y="191288"/>
                      <a:pt x="95644" y="191288"/>
                    </a:cubicBezTo>
                    <a:cubicBezTo>
                      <a:pt x="42821" y="191288"/>
                      <a:pt x="0" y="148467"/>
                      <a:pt x="0" y="95644"/>
                    </a:cubicBezTo>
                    <a:close/>
                  </a:path>
                </a:pathLst>
              </a:custGeom>
              <a:grpFill/>
              <a:ln>
                <a:noFill/>
              </a:ln>
              <a:effectLst/>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33093" tIns="33093" rIns="33093" bIns="33093" numCol="1" spcCol="1270" anchor="ctr" anchorCtr="0">
                <a:noAutofit/>
              </a:bodyPr>
              <a:lstStyle/>
              <a:p>
                <a:pPr lvl="0" algn="ctr" defTabSz="355600">
                  <a:lnSpc>
                    <a:spcPct val="90000"/>
                  </a:lnSpc>
                  <a:spcBef>
                    <a:spcPct val="0"/>
                  </a:spcBef>
                  <a:spcAft>
                    <a:spcPct val="35000"/>
                  </a:spcAft>
                </a:pPr>
                <a:endParaRPr lang="zh-CN" altLang="en-US" sz="800" kern="1200" dirty="0">
                  <a:solidFill>
                    <a:schemeClr val="accent1"/>
                  </a:solidFill>
                  <a:latin typeface="微软雅黑" panose="020B0503020204020204" pitchFamily="34" charset="-122"/>
                  <a:ea typeface="微软雅黑" panose="020B0503020204020204" pitchFamily="34" charset="-122"/>
                </a:endParaRPr>
              </a:p>
            </p:txBody>
          </p:sp>
        </p:grpSp>
        <p:cxnSp>
          <p:nvCxnSpPr>
            <p:cNvPr id="4" name="直接连接符 3"/>
            <p:cNvCxnSpPr/>
            <p:nvPr/>
          </p:nvCxnSpPr>
          <p:spPr>
            <a:xfrm>
              <a:off x="2998236" y="1779314"/>
              <a:ext cx="936104" cy="450552"/>
            </a:xfrm>
            <a:prstGeom prst="line">
              <a:avLst/>
            </a:pr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5" name="矩形 4"/>
            <p:cNvSpPr>
              <a:spLocks noChangeArrowheads="1"/>
            </p:cNvSpPr>
            <p:nvPr/>
          </p:nvSpPr>
          <p:spPr bwMode="auto">
            <a:xfrm>
              <a:off x="1469509" y="1284605"/>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2</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1505601" y="1960555"/>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1</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1952319" y="785768"/>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3</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2648396" y="778496"/>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4</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2748318" y="2822203"/>
            <a:ext cx="2425814" cy="1987678"/>
            <a:chOff x="2958195" y="2952552"/>
            <a:chExt cx="2425814" cy="1987678"/>
          </a:xfrm>
        </p:grpSpPr>
        <p:grpSp>
          <p:nvGrpSpPr>
            <p:cNvPr id="19" name="组合 18"/>
            <p:cNvGrpSpPr/>
            <p:nvPr/>
          </p:nvGrpSpPr>
          <p:grpSpPr>
            <a:xfrm>
              <a:off x="3502775" y="3556186"/>
              <a:ext cx="1299023" cy="1059773"/>
              <a:chOff x="3780395" y="3556186"/>
              <a:chExt cx="1299023" cy="1059773"/>
            </a:xfrm>
            <a:solidFill>
              <a:schemeClr val="tx2"/>
            </a:solidFill>
          </p:grpSpPr>
          <p:sp>
            <p:nvSpPr>
              <p:cNvPr id="27" name="任意多边形 26"/>
              <p:cNvSpPr/>
              <p:nvPr/>
            </p:nvSpPr>
            <p:spPr>
              <a:xfrm>
                <a:off x="4212393" y="3707668"/>
                <a:ext cx="622940" cy="622940"/>
              </a:xfrm>
              <a:custGeom>
                <a:avLst/>
                <a:gdLst>
                  <a:gd name="connsiteX0" fmla="*/ 0 w 622940"/>
                  <a:gd name="connsiteY0" fmla="*/ 311470 h 622940"/>
                  <a:gd name="connsiteX1" fmla="*/ 311470 w 622940"/>
                  <a:gd name="connsiteY1" fmla="*/ 0 h 622940"/>
                  <a:gd name="connsiteX2" fmla="*/ 622940 w 622940"/>
                  <a:gd name="connsiteY2" fmla="*/ 311470 h 622940"/>
                  <a:gd name="connsiteX3" fmla="*/ 311470 w 622940"/>
                  <a:gd name="connsiteY3" fmla="*/ 622940 h 622940"/>
                  <a:gd name="connsiteX4" fmla="*/ 0 w 622940"/>
                  <a:gd name="connsiteY4" fmla="*/ 311470 h 6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940" h="622940">
                    <a:moveTo>
                      <a:pt x="0" y="311470"/>
                    </a:moveTo>
                    <a:cubicBezTo>
                      <a:pt x="0" y="139450"/>
                      <a:pt x="139450" y="0"/>
                      <a:pt x="311470" y="0"/>
                    </a:cubicBezTo>
                    <a:cubicBezTo>
                      <a:pt x="483490" y="0"/>
                      <a:pt x="622940" y="139450"/>
                      <a:pt x="622940" y="311470"/>
                    </a:cubicBezTo>
                    <a:cubicBezTo>
                      <a:pt x="622940" y="483490"/>
                      <a:pt x="483490" y="622940"/>
                      <a:pt x="311470" y="622940"/>
                    </a:cubicBezTo>
                    <a:cubicBezTo>
                      <a:pt x="139450" y="622940"/>
                      <a:pt x="0" y="483490"/>
                      <a:pt x="0" y="311470"/>
                    </a:cubicBezTo>
                    <a:close/>
                  </a:path>
                </a:pathLst>
              </a:custGeom>
              <a:grpFill/>
              <a:ln>
                <a:noFill/>
              </a:ln>
              <a:effectLst/>
            </p:spPr>
            <p:style>
              <a:lnRef idx="2">
                <a:scrgbClr r="0" g="0" b="0"/>
              </a:lnRef>
              <a:fillRef idx="1">
                <a:scrgbClr r="0" g="0" b="0"/>
              </a:fillRef>
              <a:effectRef idx="0">
                <a:scrgbClr r="0" g="0" b="0"/>
              </a:effectRef>
              <a:fontRef idx="minor">
                <a:schemeClr val="lt1"/>
              </a:fontRef>
            </p:style>
            <p:txBody>
              <a:bodyPr spcFirstLastPara="0" vert="horz" wrap="square" lIns="96942" tIns="96942" rIns="96942" bIns="96942" numCol="1" spcCol="1270" anchor="ctr" anchorCtr="0">
                <a:noAutofit/>
              </a:bodyPr>
              <a:lstStyle/>
              <a:p>
                <a:pPr lvl="0" algn="ctr" defTabSz="400050">
                  <a:lnSpc>
                    <a:spcPct val="90000"/>
                  </a:lnSpc>
                  <a:spcBef>
                    <a:spcPct val="0"/>
                  </a:spcBef>
                  <a:spcAft>
                    <a:spcPct val="35000"/>
                  </a:spcAft>
                </a:pPr>
                <a:endParaRPr lang="zh-CN" altLang="en-US" sz="900" kern="1200" dirty="0">
                  <a:solidFill>
                    <a:schemeClr val="accent1"/>
                  </a:solidFill>
                  <a:latin typeface="微软雅黑" panose="020B0503020204020204" pitchFamily="34" charset="-122"/>
                  <a:ea typeface="微软雅黑" panose="020B0503020204020204" pitchFamily="34" charset="-122"/>
                </a:endParaRPr>
              </a:p>
            </p:txBody>
          </p:sp>
          <p:sp>
            <p:nvSpPr>
              <p:cNvPr id="28" name="任意多边形 27"/>
              <p:cNvSpPr/>
              <p:nvPr/>
            </p:nvSpPr>
            <p:spPr>
              <a:xfrm rot="18648852">
                <a:off x="4710021" y="3729252"/>
                <a:ext cx="100592" cy="32178"/>
              </a:xfrm>
              <a:custGeom>
                <a:avLst/>
                <a:gdLst>
                  <a:gd name="connsiteX0" fmla="*/ 0 w 100592"/>
                  <a:gd name="connsiteY0" fmla="*/ 16089 h 32178"/>
                  <a:gd name="connsiteX1" fmla="*/ 100592 w 100592"/>
                  <a:gd name="connsiteY1" fmla="*/ 16089 h 32178"/>
                </a:gdLst>
                <a:ahLst/>
                <a:cxnLst>
                  <a:cxn ang="0">
                    <a:pos x="connsiteX0" y="connsiteY0"/>
                  </a:cxn>
                  <a:cxn ang="0">
                    <a:pos x="connsiteX1" y="connsiteY1"/>
                  </a:cxn>
                </a:cxnLst>
                <a:rect l="l" t="t" r="r" b="b"/>
                <a:pathLst>
                  <a:path w="100592" h="32178">
                    <a:moveTo>
                      <a:pt x="0" y="16089"/>
                    </a:moveTo>
                    <a:lnTo>
                      <a:pt x="100592" y="16089"/>
                    </a:lnTo>
                  </a:path>
                </a:pathLst>
              </a:custGeom>
              <a:grpFill/>
              <a:ln>
                <a:solidFill>
                  <a:schemeClr val="tx2"/>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5874" tIns="12238" rIns="85875" bIns="12237"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4763401" y="3556186"/>
                <a:ext cx="172001" cy="172001"/>
              </a:xfrm>
              <a:custGeom>
                <a:avLst/>
                <a:gdLst>
                  <a:gd name="connsiteX0" fmla="*/ 0 w 172001"/>
                  <a:gd name="connsiteY0" fmla="*/ 86001 h 172001"/>
                  <a:gd name="connsiteX1" fmla="*/ 86001 w 172001"/>
                  <a:gd name="connsiteY1" fmla="*/ 0 h 172001"/>
                  <a:gd name="connsiteX2" fmla="*/ 172002 w 172001"/>
                  <a:gd name="connsiteY2" fmla="*/ 86001 h 172001"/>
                  <a:gd name="connsiteX3" fmla="*/ 86001 w 172001"/>
                  <a:gd name="connsiteY3" fmla="*/ 172002 h 172001"/>
                  <a:gd name="connsiteX4" fmla="*/ 0 w 172001"/>
                  <a:gd name="connsiteY4" fmla="*/ 86001 h 17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01" h="172001">
                    <a:moveTo>
                      <a:pt x="0" y="86001"/>
                    </a:moveTo>
                    <a:cubicBezTo>
                      <a:pt x="0" y="38504"/>
                      <a:pt x="38504" y="0"/>
                      <a:pt x="86001" y="0"/>
                    </a:cubicBezTo>
                    <a:cubicBezTo>
                      <a:pt x="133498" y="0"/>
                      <a:pt x="172002" y="38504"/>
                      <a:pt x="172002" y="86001"/>
                    </a:cubicBezTo>
                    <a:cubicBezTo>
                      <a:pt x="172002" y="133498"/>
                      <a:pt x="133498" y="172002"/>
                      <a:pt x="86001" y="172002"/>
                    </a:cubicBezTo>
                    <a:cubicBezTo>
                      <a:pt x="38504" y="172002"/>
                      <a:pt x="0" y="133498"/>
                      <a:pt x="0" y="86001"/>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634" tIns="29634" rIns="29634" bIns="29634" numCol="1" spcCol="1270" anchor="ctr" anchorCtr="0">
                <a:noAutofit/>
              </a:bodyPr>
              <a:lstStyle/>
              <a:p>
                <a:pPr algn="ctr" defTabSz="311150">
                  <a:lnSpc>
                    <a:spcPct val="90000"/>
                  </a:lnSpc>
                  <a:spcBef>
                    <a:spcPct val="0"/>
                  </a:spcBef>
                  <a:spcAft>
                    <a:spcPct val="35000"/>
                  </a:spcAft>
                </a:pPr>
                <a:endParaRPr lang="zh-CN" altLang="en-US" sz="700" dirty="0">
                  <a:solidFill>
                    <a:schemeClr val="accent1"/>
                  </a:solidFill>
                  <a:latin typeface="微软雅黑" panose="020B0503020204020204" pitchFamily="34" charset="-122"/>
                  <a:ea typeface="微软雅黑" panose="020B0503020204020204" pitchFamily="34" charset="-122"/>
                </a:endParaRPr>
              </a:p>
            </p:txBody>
          </p:sp>
          <p:sp>
            <p:nvSpPr>
              <p:cNvPr id="30" name="任意多边形 29"/>
              <p:cNvSpPr/>
              <p:nvPr/>
            </p:nvSpPr>
            <p:spPr>
              <a:xfrm rot="622753">
                <a:off x="4829584" y="4066361"/>
                <a:ext cx="79894" cy="32178"/>
              </a:xfrm>
              <a:custGeom>
                <a:avLst/>
                <a:gdLst>
                  <a:gd name="connsiteX0" fmla="*/ 0 w 79894"/>
                  <a:gd name="connsiteY0" fmla="*/ 16089 h 32178"/>
                  <a:gd name="connsiteX1" fmla="*/ 79894 w 79894"/>
                  <a:gd name="connsiteY1" fmla="*/ 16089 h 32178"/>
                </a:gdLst>
                <a:ahLst/>
                <a:cxnLst>
                  <a:cxn ang="0">
                    <a:pos x="connsiteX0" y="connsiteY0"/>
                  </a:cxn>
                  <a:cxn ang="0">
                    <a:pos x="connsiteX1" y="connsiteY1"/>
                  </a:cxn>
                </a:cxnLst>
                <a:rect l="l" t="t" r="r" b="b"/>
                <a:pathLst>
                  <a:path w="79894" h="32178">
                    <a:moveTo>
                      <a:pt x="0" y="16089"/>
                    </a:moveTo>
                    <a:lnTo>
                      <a:pt x="79894" y="16089"/>
                    </a:lnTo>
                  </a:path>
                </a:pathLst>
              </a:custGeom>
              <a:grpFill/>
              <a:ln>
                <a:solidFill>
                  <a:schemeClr val="tx2"/>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5874" tIns="12238" rIns="85875" bIns="12237"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31" name="任意多边形 30"/>
              <p:cNvSpPr/>
              <p:nvPr/>
            </p:nvSpPr>
            <p:spPr>
              <a:xfrm>
                <a:off x="4907417" y="4019141"/>
                <a:ext cx="172001" cy="172001"/>
              </a:xfrm>
              <a:custGeom>
                <a:avLst/>
                <a:gdLst>
                  <a:gd name="connsiteX0" fmla="*/ 0 w 172001"/>
                  <a:gd name="connsiteY0" fmla="*/ 86001 h 172001"/>
                  <a:gd name="connsiteX1" fmla="*/ 86001 w 172001"/>
                  <a:gd name="connsiteY1" fmla="*/ 0 h 172001"/>
                  <a:gd name="connsiteX2" fmla="*/ 172002 w 172001"/>
                  <a:gd name="connsiteY2" fmla="*/ 86001 h 172001"/>
                  <a:gd name="connsiteX3" fmla="*/ 86001 w 172001"/>
                  <a:gd name="connsiteY3" fmla="*/ 172002 h 172001"/>
                  <a:gd name="connsiteX4" fmla="*/ 0 w 172001"/>
                  <a:gd name="connsiteY4" fmla="*/ 86001 h 17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01" h="172001">
                    <a:moveTo>
                      <a:pt x="0" y="86001"/>
                    </a:moveTo>
                    <a:cubicBezTo>
                      <a:pt x="0" y="38504"/>
                      <a:pt x="38504" y="0"/>
                      <a:pt x="86001" y="0"/>
                    </a:cubicBezTo>
                    <a:cubicBezTo>
                      <a:pt x="133498" y="0"/>
                      <a:pt x="172002" y="38504"/>
                      <a:pt x="172002" y="86001"/>
                    </a:cubicBezTo>
                    <a:cubicBezTo>
                      <a:pt x="172002" y="133498"/>
                      <a:pt x="133498" y="172002"/>
                      <a:pt x="86001" y="172002"/>
                    </a:cubicBezTo>
                    <a:cubicBezTo>
                      <a:pt x="38504" y="172002"/>
                      <a:pt x="0" y="133498"/>
                      <a:pt x="0" y="86001"/>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634" tIns="29634" rIns="29634" bIns="29634" numCol="1" spcCol="1270" anchor="ctr" anchorCtr="0">
                <a:noAutofit/>
              </a:bodyPr>
              <a:lstStyle/>
              <a:p>
                <a:pPr algn="ctr" defTabSz="311150">
                  <a:lnSpc>
                    <a:spcPct val="90000"/>
                  </a:lnSpc>
                  <a:spcBef>
                    <a:spcPct val="0"/>
                  </a:spcBef>
                  <a:spcAft>
                    <a:spcPct val="35000"/>
                  </a:spcAft>
                </a:pPr>
                <a:endParaRPr lang="zh-CN" altLang="en-US" sz="700" dirty="0">
                  <a:solidFill>
                    <a:schemeClr val="accent1"/>
                  </a:solidFill>
                  <a:latin typeface="微软雅黑" panose="020B0503020204020204" pitchFamily="34" charset="-122"/>
                  <a:ea typeface="微软雅黑" panose="020B0503020204020204" pitchFamily="34" charset="-122"/>
                </a:endParaRPr>
              </a:p>
            </p:txBody>
          </p:sp>
          <p:sp>
            <p:nvSpPr>
              <p:cNvPr id="32" name="任意多边形 31"/>
              <p:cNvSpPr/>
              <p:nvPr/>
            </p:nvSpPr>
            <p:spPr>
              <a:xfrm rot="4226212">
                <a:off x="4580053" y="4364686"/>
                <a:ext cx="144643" cy="32178"/>
              </a:xfrm>
              <a:custGeom>
                <a:avLst/>
                <a:gdLst>
                  <a:gd name="connsiteX0" fmla="*/ 0 w 144643"/>
                  <a:gd name="connsiteY0" fmla="*/ 16089 h 32178"/>
                  <a:gd name="connsiteX1" fmla="*/ 144643 w 144643"/>
                  <a:gd name="connsiteY1" fmla="*/ 16089 h 32178"/>
                </a:gdLst>
                <a:ahLst/>
                <a:cxnLst>
                  <a:cxn ang="0">
                    <a:pos x="connsiteX0" y="connsiteY0"/>
                  </a:cxn>
                  <a:cxn ang="0">
                    <a:pos x="connsiteX1" y="connsiteY1"/>
                  </a:cxn>
                </a:cxnLst>
                <a:rect l="l" t="t" r="r" b="b"/>
                <a:pathLst>
                  <a:path w="144643" h="32178">
                    <a:moveTo>
                      <a:pt x="0" y="16089"/>
                    </a:moveTo>
                    <a:lnTo>
                      <a:pt x="144643" y="16089"/>
                    </a:lnTo>
                  </a:path>
                </a:pathLst>
              </a:custGeom>
              <a:grpFill/>
              <a:ln>
                <a:solidFill>
                  <a:schemeClr val="tx2"/>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5874" tIns="12238" rIns="85875" bIns="12237"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33" name="任意多边形 32"/>
              <p:cNvSpPr/>
              <p:nvPr/>
            </p:nvSpPr>
            <p:spPr>
              <a:xfrm>
                <a:off x="4619387" y="4443958"/>
                <a:ext cx="172001" cy="172001"/>
              </a:xfrm>
              <a:custGeom>
                <a:avLst/>
                <a:gdLst>
                  <a:gd name="connsiteX0" fmla="*/ 0 w 172001"/>
                  <a:gd name="connsiteY0" fmla="*/ 86001 h 172001"/>
                  <a:gd name="connsiteX1" fmla="*/ 86001 w 172001"/>
                  <a:gd name="connsiteY1" fmla="*/ 0 h 172001"/>
                  <a:gd name="connsiteX2" fmla="*/ 172002 w 172001"/>
                  <a:gd name="connsiteY2" fmla="*/ 86001 h 172001"/>
                  <a:gd name="connsiteX3" fmla="*/ 86001 w 172001"/>
                  <a:gd name="connsiteY3" fmla="*/ 172002 h 172001"/>
                  <a:gd name="connsiteX4" fmla="*/ 0 w 172001"/>
                  <a:gd name="connsiteY4" fmla="*/ 86001 h 17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01" h="172001">
                    <a:moveTo>
                      <a:pt x="0" y="86001"/>
                    </a:moveTo>
                    <a:cubicBezTo>
                      <a:pt x="0" y="38504"/>
                      <a:pt x="38504" y="0"/>
                      <a:pt x="86001" y="0"/>
                    </a:cubicBezTo>
                    <a:cubicBezTo>
                      <a:pt x="133498" y="0"/>
                      <a:pt x="172002" y="38504"/>
                      <a:pt x="172002" y="86001"/>
                    </a:cubicBezTo>
                    <a:cubicBezTo>
                      <a:pt x="172002" y="133498"/>
                      <a:pt x="133498" y="172002"/>
                      <a:pt x="86001" y="172002"/>
                    </a:cubicBezTo>
                    <a:cubicBezTo>
                      <a:pt x="38504" y="172002"/>
                      <a:pt x="0" y="133498"/>
                      <a:pt x="0" y="86001"/>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634" tIns="29634" rIns="29634" bIns="29634" numCol="1" spcCol="1270" anchor="ctr" anchorCtr="0">
                <a:noAutofit/>
              </a:bodyPr>
              <a:lstStyle/>
              <a:p>
                <a:pPr algn="ctr" defTabSz="311150">
                  <a:lnSpc>
                    <a:spcPct val="90000"/>
                  </a:lnSpc>
                  <a:spcBef>
                    <a:spcPct val="0"/>
                  </a:spcBef>
                  <a:spcAft>
                    <a:spcPct val="35000"/>
                  </a:spcAft>
                </a:pPr>
                <a:endParaRPr lang="zh-CN" altLang="en-US" sz="700" dirty="0">
                  <a:solidFill>
                    <a:schemeClr val="accent1"/>
                  </a:solidFill>
                  <a:latin typeface="微软雅黑" panose="020B0503020204020204" pitchFamily="34" charset="-122"/>
                  <a:ea typeface="微软雅黑" panose="020B0503020204020204" pitchFamily="34" charset="-122"/>
                </a:endParaRPr>
              </a:p>
            </p:txBody>
          </p:sp>
          <p:sp>
            <p:nvSpPr>
              <p:cNvPr id="34" name="任意多边形 33"/>
              <p:cNvSpPr/>
              <p:nvPr/>
            </p:nvSpPr>
            <p:spPr>
              <a:xfrm rot="19206730">
                <a:off x="4069908" y="4280792"/>
                <a:ext cx="243267" cy="32179"/>
              </a:xfrm>
              <a:custGeom>
                <a:avLst/>
                <a:gdLst>
                  <a:gd name="connsiteX0" fmla="*/ 0 w 243267"/>
                  <a:gd name="connsiteY0" fmla="*/ 16089 h 32178"/>
                  <a:gd name="connsiteX1" fmla="*/ 243267 w 243267"/>
                  <a:gd name="connsiteY1" fmla="*/ 16089 h 32178"/>
                </a:gdLst>
                <a:ahLst/>
                <a:cxnLst>
                  <a:cxn ang="0">
                    <a:pos x="connsiteX0" y="connsiteY0"/>
                  </a:cxn>
                  <a:cxn ang="0">
                    <a:pos x="connsiteX1" y="connsiteY1"/>
                  </a:cxn>
                </a:cxnLst>
                <a:rect l="l" t="t" r="r" b="b"/>
                <a:pathLst>
                  <a:path w="243267" h="32178">
                    <a:moveTo>
                      <a:pt x="243267" y="16089"/>
                    </a:moveTo>
                    <a:lnTo>
                      <a:pt x="0" y="16089"/>
                    </a:lnTo>
                  </a:path>
                </a:pathLst>
              </a:custGeom>
              <a:grpFill/>
              <a:ln>
                <a:solidFill>
                  <a:schemeClr val="tx2"/>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5874" tIns="12238" rIns="85875" bIns="12237"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35" name="任意多边形 34"/>
              <p:cNvSpPr/>
              <p:nvPr/>
            </p:nvSpPr>
            <p:spPr>
              <a:xfrm>
                <a:off x="3946223" y="4344035"/>
                <a:ext cx="172001" cy="172001"/>
              </a:xfrm>
              <a:custGeom>
                <a:avLst/>
                <a:gdLst>
                  <a:gd name="connsiteX0" fmla="*/ 0 w 172001"/>
                  <a:gd name="connsiteY0" fmla="*/ 86001 h 172001"/>
                  <a:gd name="connsiteX1" fmla="*/ 86001 w 172001"/>
                  <a:gd name="connsiteY1" fmla="*/ 0 h 172001"/>
                  <a:gd name="connsiteX2" fmla="*/ 172002 w 172001"/>
                  <a:gd name="connsiteY2" fmla="*/ 86001 h 172001"/>
                  <a:gd name="connsiteX3" fmla="*/ 86001 w 172001"/>
                  <a:gd name="connsiteY3" fmla="*/ 172002 h 172001"/>
                  <a:gd name="connsiteX4" fmla="*/ 0 w 172001"/>
                  <a:gd name="connsiteY4" fmla="*/ 86001 h 17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01" h="172001">
                    <a:moveTo>
                      <a:pt x="0" y="86001"/>
                    </a:moveTo>
                    <a:cubicBezTo>
                      <a:pt x="0" y="38504"/>
                      <a:pt x="38504" y="0"/>
                      <a:pt x="86001" y="0"/>
                    </a:cubicBezTo>
                    <a:cubicBezTo>
                      <a:pt x="133498" y="0"/>
                      <a:pt x="172002" y="38504"/>
                      <a:pt x="172002" y="86001"/>
                    </a:cubicBezTo>
                    <a:cubicBezTo>
                      <a:pt x="172002" y="133498"/>
                      <a:pt x="133498" y="172002"/>
                      <a:pt x="86001" y="172002"/>
                    </a:cubicBezTo>
                    <a:cubicBezTo>
                      <a:pt x="38504" y="172002"/>
                      <a:pt x="0" y="133498"/>
                      <a:pt x="0" y="86001"/>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634" tIns="29634" rIns="29634" bIns="29634" numCol="1" spcCol="1270" anchor="ctr" anchorCtr="0">
                <a:noAutofit/>
              </a:bodyPr>
              <a:lstStyle/>
              <a:p>
                <a:pPr algn="ctr" defTabSz="311150">
                  <a:lnSpc>
                    <a:spcPct val="90000"/>
                  </a:lnSpc>
                  <a:spcBef>
                    <a:spcPct val="0"/>
                  </a:spcBef>
                  <a:spcAft>
                    <a:spcPct val="35000"/>
                  </a:spcAft>
                </a:pPr>
                <a:endParaRPr lang="zh-CN" altLang="en-US" sz="700" dirty="0">
                  <a:solidFill>
                    <a:schemeClr val="accent1"/>
                  </a:solidFill>
                  <a:latin typeface="微软雅黑" panose="020B0503020204020204" pitchFamily="34" charset="-122"/>
                  <a:ea typeface="微软雅黑" panose="020B0503020204020204" pitchFamily="34" charset="-122"/>
                </a:endParaRPr>
              </a:p>
            </p:txBody>
          </p:sp>
          <p:sp>
            <p:nvSpPr>
              <p:cNvPr id="36" name="任意多边形 35"/>
              <p:cNvSpPr/>
              <p:nvPr/>
            </p:nvSpPr>
            <p:spPr>
              <a:xfrm rot="21274987">
                <a:off x="3951425" y="4044863"/>
                <a:ext cx="262946" cy="32179"/>
              </a:xfrm>
              <a:custGeom>
                <a:avLst/>
                <a:gdLst>
                  <a:gd name="connsiteX0" fmla="*/ 0 w 262945"/>
                  <a:gd name="connsiteY0" fmla="*/ 16089 h 32178"/>
                  <a:gd name="connsiteX1" fmla="*/ 262945 w 262945"/>
                  <a:gd name="connsiteY1" fmla="*/ 16089 h 32178"/>
                </a:gdLst>
                <a:ahLst/>
                <a:cxnLst>
                  <a:cxn ang="0">
                    <a:pos x="connsiteX0" y="connsiteY0"/>
                  </a:cxn>
                  <a:cxn ang="0">
                    <a:pos x="connsiteX1" y="connsiteY1"/>
                  </a:cxn>
                </a:cxnLst>
                <a:rect l="l" t="t" r="r" b="b"/>
                <a:pathLst>
                  <a:path w="262945" h="32178">
                    <a:moveTo>
                      <a:pt x="262945" y="16089"/>
                    </a:moveTo>
                    <a:lnTo>
                      <a:pt x="0" y="16089"/>
                    </a:lnTo>
                  </a:path>
                </a:pathLst>
              </a:custGeom>
              <a:grpFill/>
              <a:ln>
                <a:solidFill>
                  <a:schemeClr val="tx2"/>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5874" tIns="12238" rIns="85875" bIns="12237"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3780395" y="3995482"/>
                <a:ext cx="172001" cy="172001"/>
              </a:xfrm>
              <a:custGeom>
                <a:avLst/>
                <a:gdLst>
                  <a:gd name="connsiteX0" fmla="*/ 0 w 172001"/>
                  <a:gd name="connsiteY0" fmla="*/ 86001 h 172001"/>
                  <a:gd name="connsiteX1" fmla="*/ 86001 w 172001"/>
                  <a:gd name="connsiteY1" fmla="*/ 0 h 172001"/>
                  <a:gd name="connsiteX2" fmla="*/ 172002 w 172001"/>
                  <a:gd name="connsiteY2" fmla="*/ 86001 h 172001"/>
                  <a:gd name="connsiteX3" fmla="*/ 86001 w 172001"/>
                  <a:gd name="connsiteY3" fmla="*/ 172002 h 172001"/>
                  <a:gd name="connsiteX4" fmla="*/ 0 w 172001"/>
                  <a:gd name="connsiteY4" fmla="*/ 86001 h 17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01" h="172001">
                    <a:moveTo>
                      <a:pt x="0" y="86001"/>
                    </a:moveTo>
                    <a:cubicBezTo>
                      <a:pt x="0" y="38504"/>
                      <a:pt x="38504" y="0"/>
                      <a:pt x="86001" y="0"/>
                    </a:cubicBezTo>
                    <a:cubicBezTo>
                      <a:pt x="133498" y="0"/>
                      <a:pt x="172002" y="38504"/>
                      <a:pt x="172002" y="86001"/>
                    </a:cubicBezTo>
                    <a:cubicBezTo>
                      <a:pt x="172002" y="133498"/>
                      <a:pt x="133498" y="172002"/>
                      <a:pt x="86001" y="172002"/>
                    </a:cubicBezTo>
                    <a:cubicBezTo>
                      <a:pt x="38504" y="172002"/>
                      <a:pt x="0" y="133498"/>
                      <a:pt x="0" y="86001"/>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634" tIns="29634" rIns="29634" bIns="29634" numCol="1" spcCol="1270" anchor="ctr" anchorCtr="0">
                <a:noAutofit/>
              </a:bodyPr>
              <a:lstStyle/>
              <a:p>
                <a:pPr algn="ctr" defTabSz="311150">
                  <a:lnSpc>
                    <a:spcPct val="90000"/>
                  </a:lnSpc>
                  <a:spcBef>
                    <a:spcPct val="0"/>
                  </a:spcBef>
                  <a:spcAft>
                    <a:spcPct val="35000"/>
                  </a:spcAft>
                </a:pPr>
                <a:endParaRPr lang="zh-CN" altLang="en-US" sz="700">
                  <a:solidFill>
                    <a:schemeClr val="accent1"/>
                  </a:solidFill>
                  <a:latin typeface="微软雅黑" panose="020B0503020204020204" pitchFamily="34" charset="-122"/>
                  <a:ea typeface="微软雅黑" panose="020B0503020204020204" pitchFamily="34" charset="-122"/>
                </a:endParaRPr>
              </a:p>
            </p:txBody>
          </p:sp>
          <p:sp>
            <p:nvSpPr>
              <p:cNvPr id="38" name="任意多边形 37"/>
              <p:cNvSpPr/>
              <p:nvPr/>
            </p:nvSpPr>
            <p:spPr>
              <a:xfrm rot="23561098">
                <a:off x="4119858" y="3793253"/>
                <a:ext cx="154052" cy="32178"/>
              </a:xfrm>
              <a:custGeom>
                <a:avLst/>
                <a:gdLst>
                  <a:gd name="connsiteX0" fmla="*/ 0 w 154052"/>
                  <a:gd name="connsiteY0" fmla="*/ 16089 h 32178"/>
                  <a:gd name="connsiteX1" fmla="*/ 154052 w 154052"/>
                  <a:gd name="connsiteY1" fmla="*/ 16089 h 32178"/>
                </a:gdLst>
                <a:ahLst/>
                <a:cxnLst>
                  <a:cxn ang="0">
                    <a:pos x="connsiteX0" y="connsiteY0"/>
                  </a:cxn>
                  <a:cxn ang="0">
                    <a:pos x="connsiteX1" y="connsiteY1"/>
                  </a:cxn>
                </a:cxnLst>
                <a:rect l="l" t="t" r="r" b="b"/>
                <a:pathLst>
                  <a:path w="154052" h="32178">
                    <a:moveTo>
                      <a:pt x="154052" y="16089"/>
                    </a:moveTo>
                    <a:lnTo>
                      <a:pt x="0" y="16089"/>
                    </a:lnTo>
                  </a:path>
                </a:pathLst>
              </a:custGeom>
              <a:grpFill/>
              <a:ln>
                <a:solidFill>
                  <a:schemeClr val="tx2"/>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5874" tIns="12238" rIns="85875" bIns="12237" numCol="1" spcCol="1270" anchor="ctr" anchorCtr="0">
                <a:noAutofit/>
              </a:bodyPr>
              <a:lstStyle/>
              <a:p>
                <a:pPr lvl="0" algn="ctr" defTabSz="222250">
                  <a:lnSpc>
                    <a:spcPct val="90000"/>
                  </a:lnSpc>
                  <a:spcBef>
                    <a:spcPct val="0"/>
                  </a:spcBef>
                  <a:spcAft>
                    <a:spcPct val="35000"/>
                  </a:spcAft>
                </a:pPr>
                <a:endParaRPr lang="zh-CN" altLang="en-US" sz="500" kern="1200">
                  <a:solidFill>
                    <a:schemeClr val="accent1"/>
                  </a:solidFill>
                  <a:latin typeface="微软雅黑" panose="020B0503020204020204" pitchFamily="34" charset="-122"/>
                  <a:ea typeface="微软雅黑" panose="020B0503020204020204" pitchFamily="34" charset="-122"/>
                </a:endParaRPr>
              </a:p>
            </p:txBody>
          </p:sp>
          <p:sp>
            <p:nvSpPr>
              <p:cNvPr id="39" name="任意多边形 38"/>
              <p:cNvSpPr/>
              <p:nvPr/>
            </p:nvSpPr>
            <p:spPr>
              <a:xfrm>
                <a:off x="3973671" y="3635304"/>
                <a:ext cx="172001" cy="172001"/>
              </a:xfrm>
              <a:custGeom>
                <a:avLst/>
                <a:gdLst>
                  <a:gd name="connsiteX0" fmla="*/ 0 w 172001"/>
                  <a:gd name="connsiteY0" fmla="*/ 86001 h 172001"/>
                  <a:gd name="connsiteX1" fmla="*/ 86001 w 172001"/>
                  <a:gd name="connsiteY1" fmla="*/ 0 h 172001"/>
                  <a:gd name="connsiteX2" fmla="*/ 172002 w 172001"/>
                  <a:gd name="connsiteY2" fmla="*/ 86001 h 172001"/>
                  <a:gd name="connsiteX3" fmla="*/ 86001 w 172001"/>
                  <a:gd name="connsiteY3" fmla="*/ 172002 h 172001"/>
                  <a:gd name="connsiteX4" fmla="*/ 0 w 172001"/>
                  <a:gd name="connsiteY4" fmla="*/ 86001 h 17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01" h="172001">
                    <a:moveTo>
                      <a:pt x="0" y="86001"/>
                    </a:moveTo>
                    <a:cubicBezTo>
                      <a:pt x="0" y="38504"/>
                      <a:pt x="38504" y="0"/>
                      <a:pt x="86001" y="0"/>
                    </a:cubicBezTo>
                    <a:cubicBezTo>
                      <a:pt x="133498" y="0"/>
                      <a:pt x="172002" y="38504"/>
                      <a:pt x="172002" y="86001"/>
                    </a:cubicBezTo>
                    <a:cubicBezTo>
                      <a:pt x="172002" y="133498"/>
                      <a:pt x="133498" y="172002"/>
                      <a:pt x="86001" y="172002"/>
                    </a:cubicBezTo>
                    <a:cubicBezTo>
                      <a:pt x="38504" y="172002"/>
                      <a:pt x="0" y="133498"/>
                      <a:pt x="0" y="86001"/>
                    </a:cubicBezTo>
                    <a:close/>
                  </a:path>
                </a:pathLst>
              </a:cu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634" tIns="29634" rIns="29634" bIns="29634" numCol="1" spcCol="1270" anchor="ctr" anchorCtr="0">
                <a:noAutofit/>
              </a:bodyPr>
              <a:lstStyle/>
              <a:p>
                <a:pPr lvl="0" algn="ctr" defTabSz="311150">
                  <a:lnSpc>
                    <a:spcPct val="90000"/>
                  </a:lnSpc>
                  <a:spcBef>
                    <a:spcPct val="0"/>
                  </a:spcBef>
                  <a:spcAft>
                    <a:spcPct val="35000"/>
                  </a:spcAft>
                </a:pPr>
                <a:endParaRPr lang="zh-CN" altLang="en-US" sz="700" kern="1200">
                  <a:solidFill>
                    <a:schemeClr val="accent1"/>
                  </a:solidFill>
                  <a:latin typeface="微软雅黑" panose="020B0503020204020204" pitchFamily="34" charset="-122"/>
                  <a:ea typeface="微软雅黑" panose="020B0503020204020204" pitchFamily="34" charset="-122"/>
                </a:endParaRPr>
              </a:p>
            </p:txBody>
          </p:sp>
        </p:grpSp>
        <p:cxnSp>
          <p:nvCxnSpPr>
            <p:cNvPr id="20" name="直接连接符 19"/>
            <p:cNvCxnSpPr>
              <a:stCxn id="54" idx="4"/>
            </p:cNvCxnSpPr>
            <p:nvPr/>
          </p:nvCxnSpPr>
          <p:spPr>
            <a:xfrm flipH="1">
              <a:off x="4012495" y="2952552"/>
              <a:ext cx="91320" cy="65913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矩形 20"/>
            <p:cNvSpPr>
              <a:spLocks noChangeArrowheads="1"/>
            </p:cNvSpPr>
            <p:nvPr/>
          </p:nvSpPr>
          <p:spPr bwMode="auto">
            <a:xfrm>
              <a:off x="3113840" y="3463075"/>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1</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22" name="矩形 21"/>
            <p:cNvSpPr>
              <a:spLocks noChangeArrowheads="1"/>
            </p:cNvSpPr>
            <p:nvPr/>
          </p:nvSpPr>
          <p:spPr bwMode="auto">
            <a:xfrm>
              <a:off x="2958195" y="3950882"/>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2</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23" name="矩形 22"/>
            <p:cNvSpPr>
              <a:spLocks noChangeArrowheads="1"/>
            </p:cNvSpPr>
            <p:nvPr/>
          </p:nvSpPr>
          <p:spPr bwMode="auto">
            <a:xfrm>
              <a:off x="3113840" y="4391458"/>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3</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24" name="矩形 23"/>
            <p:cNvSpPr>
              <a:spLocks noChangeArrowheads="1"/>
            </p:cNvSpPr>
            <p:nvPr/>
          </p:nvSpPr>
          <p:spPr bwMode="auto">
            <a:xfrm>
              <a:off x="4174796" y="4663231"/>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4</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25" name="矩形 24"/>
            <p:cNvSpPr>
              <a:spLocks noChangeArrowheads="1"/>
            </p:cNvSpPr>
            <p:nvPr/>
          </p:nvSpPr>
          <p:spPr bwMode="auto">
            <a:xfrm>
              <a:off x="4801798" y="4032523"/>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5</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26" name="矩形 25"/>
            <p:cNvSpPr>
              <a:spLocks noChangeArrowheads="1"/>
            </p:cNvSpPr>
            <p:nvPr/>
          </p:nvSpPr>
          <p:spPr bwMode="auto">
            <a:xfrm>
              <a:off x="4700149" y="3477206"/>
              <a:ext cx="582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6</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4516551" y="411510"/>
            <a:ext cx="2844877" cy="1778792"/>
            <a:chOff x="4726428" y="541859"/>
            <a:chExt cx="2844877" cy="1778792"/>
          </a:xfrm>
        </p:grpSpPr>
        <p:grpSp>
          <p:nvGrpSpPr>
            <p:cNvPr id="41" name="组合 40"/>
            <p:cNvGrpSpPr/>
            <p:nvPr/>
          </p:nvGrpSpPr>
          <p:grpSpPr>
            <a:xfrm>
              <a:off x="5921902" y="868632"/>
              <a:ext cx="1024187" cy="906525"/>
              <a:chOff x="6199522" y="868632"/>
              <a:chExt cx="1024187" cy="906525"/>
            </a:xfrm>
            <a:solidFill>
              <a:schemeClr val="bg2"/>
            </a:solidFill>
            <a:effectLst/>
          </p:grpSpPr>
          <p:sp>
            <p:nvSpPr>
              <p:cNvPr id="46" name="任意多边形 45"/>
              <p:cNvSpPr/>
              <p:nvPr/>
            </p:nvSpPr>
            <p:spPr>
              <a:xfrm>
                <a:off x="6199522" y="1248343"/>
                <a:ext cx="527390" cy="526814"/>
              </a:xfrm>
              <a:custGeom>
                <a:avLst/>
                <a:gdLst>
                  <a:gd name="connsiteX0" fmla="*/ 0 w 527390"/>
                  <a:gd name="connsiteY0" fmla="*/ 263407 h 526814"/>
                  <a:gd name="connsiteX1" fmla="*/ 263695 w 527390"/>
                  <a:gd name="connsiteY1" fmla="*/ 0 h 526814"/>
                  <a:gd name="connsiteX2" fmla="*/ 527390 w 527390"/>
                  <a:gd name="connsiteY2" fmla="*/ 263407 h 526814"/>
                  <a:gd name="connsiteX3" fmla="*/ 263695 w 527390"/>
                  <a:gd name="connsiteY3" fmla="*/ 526814 h 526814"/>
                  <a:gd name="connsiteX4" fmla="*/ 0 w 527390"/>
                  <a:gd name="connsiteY4" fmla="*/ 263407 h 526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390" h="526814">
                    <a:moveTo>
                      <a:pt x="0" y="263407"/>
                    </a:moveTo>
                    <a:cubicBezTo>
                      <a:pt x="0" y="117931"/>
                      <a:pt x="118060" y="0"/>
                      <a:pt x="263695" y="0"/>
                    </a:cubicBezTo>
                    <a:cubicBezTo>
                      <a:pt x="409330" y="0"/>
                      <a:pt x="527390" y="117931"/>
                      <a:pt x="527390" y="263407"/>
                    </a:cubicBezTo>
                    <a:cubicBezTo>
                      <a:pt x="527390" y="408883"/>
                      <a:pt x="409330" y="526814"/>
                      <a:pt x="263695" y="526814"/>
                    </a:cubicBezTo>
                    <a:cubicBezTo>
                      <a:pt x="118060" y="526814"/>
                      <a:pt x="0" y="408883"/>
                      <a:pt x="0" y="263407"/>
                    </a:cubicBezTo>
                    <a:close/>
                  </a:path>
                </a:pathLst>
              </a:custGeom>
              <a:grpFill/>
              <a:ln w="19050">
                <a:noFill/>
              </a:ln>
              <a:effectLst/>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90569" tIns="90485" rIns="90569" bIns="90485" numCol="1" spcCol="1270" anchor="ctr" anchorCtr="0">
                <a:noAutofit/>
              </a:bodyPr>
              <a:lstStyle/>
              <a:p>
                <a:pPr lvl="0" algn="ctr" defTabSz="933450">
                  <a:lnSpc>
                    <a:spcPct val="100000"/>
                  </a:lnSpc>
                  <a:spcBef>
                    <a:spcPct val="0"/>
                  </a:spcBef>
                  <a:spcAft>
                    <a:spcPct val="35000"/>
                  </a:spcAft>
                </a:pPr>
                <a:endParaRPr lang="zh-CN" altLang="en-US" sz="2100" kern="1200" dirty="0">
                  <a:solidFill>
                    <a:schemeClr val="accent1"/>
                  </a:solidFill>
                  <a:latin typeface="微软雅黑" panose="020B0503020204020204" pitchFamily="34" charset="-122"/>
                  <a:ea typeface="微软雅黑" panose="020B0503020204020204" pitchFamily="34" charset="-122"/>
                </a:endParaRPr>
              </a:p>
            </p:txBody>
          </p:sp>
          <p:sp>
            <p:nvSpPr>
              <p:cNvPr id="47" name="任意多边形 46"/>
              <p:cNvSpPr/>
              <p:nvPr/>
            </p:nvSpPr>
            <p:spPr>
              <a:xfrm rot="19203244">
                <a:off x="6612508" y="1169868"/>
                <a:ext cx="452364" cy="54851"/>
              </a:xfrm>
              <a:custGeom>
                <a:avLst/>
                <a:gdLst>
                  <a:gd name="connsiteX0" fmla="*/ 0 w 452364"/>
                  <a:gd name="connsiteY0" fmla="*/ 27425 h 54851"/>
                  <a:gd name="connsiteX1" fmla="*/ 452364 w 452364"/>
                  <a:gd name="connsiteY1" fmla="*/ 27425 h 54851"/>
                </a:gdLst>
                <a:ahLst/>
                <a:cxnLst>
                  <a:cxn ang="0">
                    <a:pos x="connsiteX0" y="connsiteY0"/>
                  </a:cxn>
                  <a:cxn ang="0">
                    <a:pos x="connsiteX1" y="connsiteY1"/>
                  </a:cxn>
                </a:cxnLst>
                <a:rect l="l" t="t" r="r" b="b"/>
                <a:pathLst>
                  <a:path w="452364" h="54851">
                    <a:moveTo>
                      <a:pt x="0" y="27425"/>
                    </a:moveTo>
                    <a:lnTo>
                      <a:pt x="452364" y="27425"/>
                    </a:lnTo>
                  </a:path>
                </a:pathLst>
              </a:custGeom>
              <a:grpFill/>
              <a:ln>
                <a:solidFill>
                  <a:schemeClr val="bg2"/>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7573" tIns="16117" rIns="227572" bIns="16115" numCol="1" spcCol="1270" anchor="ctr" anchorCtr="0">
                <a:noAutofit/>
              </a:bodyPr>
              <a:lstStyle/>
              <a:p>
                <a:pPr lvl="0" algn="ctr" defTabSz="222250">
                  <a:lnSpc>
                    <a:spcPct val="90000"/>
                  </a:lnSpc>
                  <a:spcBef>
                    <a:spcPct val="0"/>
                  </a:spcBef>
                  <a:spcAft>
                    <a:spcPct val="35000"/>
                  </a:spcAft>
                </a:pPr>
                <a:endParaRPr lang="zh-CN" altLang="en-US" sz="500" kern="1200">
                  <a:solidFill>
                    <a:schemeClr val="accent1"/>
                  </a:solidFill>
                  <a:latin typeface="微软雅黑" panose="020B0503020204020204" pitchFamily="34" charset="-122"/>
                  <a:ea typeface="微软雅黑" panose="020B0503020204020204" pitchFamily="34" charset="-122"/>
                </a:endParaRPr>
              </a:p>
            </p:txBody>
          </p:sp>
          <p:sp>
            <p:nvSpPr>
              <p:cNvPr id="48" name="任意多边形 47"/>
              <p:cNvSpPr/>
              <p:nvPr/>
            </p:nvSpPr>
            <p:spPr>
              <a:xfrm>
                <a:off x="6986026" y="868632"/>
                <a:ext cx="223423" cy="223423"/>
              </a:xfrm>
              <a:custGeom>
                <a:avLst/>
                <a:gdLst>
                  <a:gd name="connsiteX0" fmla="*/ 0 w 223423"/>
                  <a:gd name="connsiteY0" fmla="*/ 111712 h 223423"/>
                  <a:gd name="connsiteX1" fmla="*/ 111712 w 223423"/>
                  <a:gd name="connsiteY1" fmla="*/ 0 h 223423"/>
                  <a:gd name="connsiteX2" fmla="*/ 223424 w 223423"/>
                  <a:gd name="connsiteY2" fmla="*/ 111712 h 223423"/>
                  <a:gd name="connsiteX3" fmla="*/ 111712 w 223423"/>
                  <a:gd name="connsiteY3" fmla="*/ 223424 h 223423"/>
                  <a:gd name="connsiteX4" fmla="*/ 0 w 223423"/>
                  <a:gd name="connsiteY4" fmla="*/ 111712 h 223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23" h="223423">
                    <a:moveTo>
                      <a:pt x="0" y="111712"/>
                    </a:moveTo>
                    <a:cubicBezTo>
                      <a:pt x="0" y="50015"/>
                      <a:pt x="50015" y="0"/>
                      <a:pt x="111712" y="0"/>
                    </a:cubicBezTo>
                    <a:cubicBezTo>
                      <a:pt x="173409" y="0"/>
                      <a:pt x="223424" y="50015"/>
                      <a:pt x="223424" y="111712"/>
                    </a:cubicBezTo>
                    <a:cubicBezTo>
                      <a:pt x="223424" y="173409"/>
                      <a:pt x="173409" y="223424"/>
                      <a:pt x="111712" y="223424"/>
                    </a:cubicBezTo>
                    <a:cubicBezTo>
                      <a:pt x="50015" y="223424"/>
                      <a:pt x="0" y="173409"/>
                      <a:pt x="0" y="111712"/>
                    </a:cubicBezTo>
                    <a:close/>
                  </a:path>
                </a:pathLst>
              </a:custGeom>
              <a:grpFill/>
              <a:ln>
                <a:noFill/>
              </a:ln>
              <a:effectLst/>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35895" tIns="35895" rIns="35895" bIns="35895"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49" name="任意多边形 48"/>
              <p:cNvSpPr/>
              <p:nvPr/>
            </p:nvSpPr>
            <p:spPr>
              <a:xfrm rot="107512">
                <a:off x="6726716" y="1496849"/>
                <a:ext cx="273691" cy="54851"/>
              </a:xfrm>
              <a:custGeom>
                <a:avLst/>
                <a:gdLst>
                  <a:gd name="connsiteX0" fmla="*/ 0 w 273691"/>
                  <a:gd name="connsiteY0" fmla="*/ 27425 h 54851"/>
                  <a:gd name="connsiteX1" fmla="*/ 273691 w 273691"/>
                  <a:gd name="connsiteY1" fmla="*/ 27425 h 54851"/>
                </a:gdLst>
                <a:ahLst/>
                <a:cxnLst>
                  <a:cxn ang="0">
                    <a:pos x="connsiteX0" y="connsiteY0"/>
                  </a:cxn>
                  <a:cxn ang="0">
                    <a:pos x="connsiteX1" y="connsiteY1"/>
                  </a:cxn>
                </a:cxnLst>
                <a:rect l="l" t="t" r="r" b="b"/>
                <a:pathLst>
                  <a:path w="273691" h="54851">
                    <a:moveTo>
                      <a:pt x="0" y="27425"/>
                    </a:moveTo>
                    <a:lnTo>
                      <a:pt x="273691" y="27425"/>
                    </a:lnTo>
                  </a:path>
                </a:pathLst>
              </a:custGeom>
              <a:grpFill/>
              <a:ln>
                <a:solidFill>
                  <a:schemeClr val="bg2"/>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42703" tIns="20583" rIns="142703" bIns="20583" numCol="1" spcCol="1270" anchor="ctr" anchorCtr="0">
                <a:noAutofit/>
              </a:bodyPr>
              <a:lstStyle/>
              <a:p>
                <a:pPr lvl="0" algn="ctr" defTabSz="222250">
                  <a:lnSpc>
                    <a:spcPct val="90000"/>
                  </a:lnSpc>
                  <a:spcBef>
                    <a:spcPct val="0"/>
                  </a:spcBef>
                  <a:spcAft>
                    <a:spcPct val="35000"/>
                  </a:spcAft>
                </a:pPr>
                <a:endParaRPr lang="zh-CN" altLang="en-US" sz="500" kern="1200">
                  <a:solidFill>
                    <a:schemeClr val="accent1"/>
                  </a:solidFill>
                  <a:latin typeface="微软雅黑" panose="020B0503020204020204" pitchFamily="34" charset="-122"/>
                  <a:ea typeface="微软雅黑" panose="020B0503020204020204" pitchFamily="34" charset="-122"/>
                </a:endParaRPr>
              </a:p>
            </p:txBody>
          </p:sp>
          <p:sp>
            <p:nvSpPr>
              <p:cNvPr id="50" name="任意多边形 49"/>
              <p:cNvSpPr/>
              <p:nvPr/>
            </p:nvSpPr>
            <p:spPr>
              <a:xfrm>
                <a:off x="7000286" y="1420335"/>
                <a:ext cx="223423" cy="223423"/>
              </a:xfrm>
              <a:custGeom>
                <a:avLst/>
                <a:gdLst>
                  <a:gd name="connsiteX0" fmla="*/ 0 w 223423"/>
                  <a:gd name="connsiteY0" fmla="*/ 111712 h 223423"/>
                  <a:gd name="connsiteX1" fmla="*/ 111712 w 223423"/>
                  <a:gd name="connsiteY1" fmla="*/ 0 h 223423"/>
                  <a:gd name="connsiteX2" fmla="*/ 223424 w 223423"/>
                  <a:gd name="connsiteY2" fmla="*/ 111712 h 223423"/>
                  <a:gd name="connsiteX3" fmla="*/ 111712 w 223423"/>
                  <a:gd name="connsiteY3" fmla="*/ 223424 h 223423"/>
                  <a:gd name="connsiteX4" fmla="*/ 0 w 223423"/>
                  <a:gd name="connsiteY4" fmla="*/ 111712 h 223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23" h="223423">
                    <a:moveTo>
                      <a:pt x="0" y="111712"/>
                    </a:moveTo>
                    <a:cubicBezTo>
                      <a:pt x="0" y="50015"/>
                      <a:pt x="50015" y="0"/>
                      <a:pt x="111712" y="0"/>
                    </a:cubicBezTo>
                    <a:cubicBezTo>
                      <a:pt x="173409" y="0"/>
                      <a:pt x="223424" y="50015"/>
                      <a:pt x="223424" y="111712"/>
                    </a:cubicBezTo>
                    <a:cubicBezTo>
                      <a:pt x="223424" y="173409"/>
                      <a:pt x="173409" y="223424"/>
                      <a:pt x="111712" y="223424"/>
                    </a:cubicBezTo>
                    <a:cubicBezTo>
                      <a:pt x="50015" y="223424"/>
                      <a:pt x="0" y="173409"/>
                      <a:pt x="0" y="111712"/>
                    </a:cubicBezTo>
                    <a:close/>
                  </a:path>
                </a:pathLst>
              </a:custGeom>
              <a:grpFill/>
              <a:ln>
                <a:noFill/>
              </a:ln>
              <a:effectLst/>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35895" tIns="35895" rIns="35895" bIns="35895" numCol="1" spcCol="1270" anchor="ctr" anchorCtr="0">
                <a:noAutofit/>
              </a:bodyPr>
              <a:lstStyle/>
              <a:p>
                <a:pPr algn="ctr" defTabSz="222250">
                  <a:lnSpc>
                    <a:spcPct val="90000"/>
                  </a:lnSpc>
                  <a:spcBef>
                    <a:spcPct val="0"/>
                  </a:spcBef>
                  <a:spcAft>
                    <a:spcPct val="35000"/>
                  </a:spcAft>
                </a:pPr>
                <a:endParaRPr lang="zh-CN" altLang="en-US" sz="500">
                  <a:solidFill>
                    <a:schemeClr val="accent1"/>
                  </a:solidFill>
                  <a:latin typeface="微软雅黑" panose="020B0503020204020204" pitchFamily="34" charset="-122"/>
                  <a:ea typeface="微软雅黑" panose="020B0503020204020204" pitchFamily="34" charset="-122"/>
                </a:endParaRPr>
              </a:p>
            </p:txBody>
          </p:sp>
          <p:sp>
            <p:nvSpPr>
              <p:cNvPr id="51" name="任意多边形 50"/>
              <p:cNvSpPr/>
              <p:nvPr/>
            </p:nvSpPr>
            <p:spPr>
              <a:xfrm rot="26717882">
                <a:off x="6360879" y="1147425"/>
                <a:ext cx="149255" cy="54852"/>
              </a:xfrm>
              <a:custGeom>
                <a:avLst/>
                <a:gdLst>
                  <a:gd name="connsiteX0" fmla="*/ 0 w 149255"/>
                  <a:gd name="connsiteY0" fmla="*/ 27425 h 54851"/>
                  <a:gd name="connsiteX1" fmla="*/ 149255 w 149255"/>
                  <a:gd name="connsiteY1" fmla="*/ 27425 h 54851"/>
                </a:gdLst>
                <a:ahLst/>
                <a:cxnLst>
                  <a:cxn ang="0">
                    <a:pos x="connsiteX0" y="connsiteY0"/>
                  </a:cxn>
                  <a:cxn ang="0">
                    <a:pos x="connsiteX1" y="connsiteY1"/>
                  </a:cxn>
                </a:cxnLst>
                <a:rect l="l" t="t" r="r" b="b"/>
                <a:pathLst>
                  <a:path w="149255" h="54851">
                    <a:moveTo>
                      <a:pt x="149255" y="27426"/>
                    </a:moveTo>
                    <a:lnTo>
                      <a:pt x="0" y="27426"/>
                    </a:lnTo>
                  </a:path>
                </a:pathLst>
              </a:custGeom>
              <a:grpFill/>
              <a:ln>
                <a:solidFill>
                  <a:schemeClr val="bg2"/>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3596" tIns="23694" rIns="83596" bIns="23695" numCol="1" spcCol="1270" anchor="ctr" anchorCtr="0">
                <a:noAutofit/>
              </a:bodyPr>
              <a:lstStyle/>
              <a:p>
                <a:pPr lvl="0" algn="ctr" defTabSz="222250">
                  <a:lnSpc>
                    <a:spcPct val="90000"/>
                  </a:lnSpc>
                  <a:spcBef>
                    <a:spcPct val="0"/>
                  </a:spcBef>
                  <a:spcAft>
                    <a:spcPct val="35000"/>
                  </a:spcAft>
                </a:pPr>
                <a:endParaRPr lang="zh-CN" altLang="en-US" sz="500" kern="1200">
                  <a:solidFill>
                    <a:schemeClr val="accent1"/>
                  </a:solidFill>
                  <a:latin typeface="微软雅黑" panose="020B0503020204020204" pitchFamily="34" charset="-122"/>
                  <a:ea typeface="微软雅黑" panose="020B0503020204020204" pitchFamily="34" charset="-122"/>
                </a:endParaRPr>
              </a:p>
            </p:txBody>
          </p:sp>
          <p:sp>
            <p:nvSpPr>
              <p:cNvPr id="52" name="任意多边形 51"/>
              <p:cNvSpPr/>
              <p:nvPr/>
            </p:nvSpPr>
            <p:spPr>
              <a:xfrm>
                <a:off x="6308520" y="877427"/>
                <a:ext cx="223423" cy="223423"/>
              </a:xfrm>
              <a:custGeom>
                <a:avLst/>
                <a:gdLst>
                  <a:gd name="connsiteX0" fmla="*/ 0 w 223423"/>
                  <a:gd name="connsiteY0" fmla="*/ 111712 h 223423"/>
                  <a:gd name="connsiteX1" fmla="*/ 111712 w 223423"/>
                  <a:gd name="connsiteY1" fmla="*/ 0 h 223423"/>
                  <a:gd name="connsiteX2" fmla="*/ 223424 w 223423"/>
                  <a:gd name="connsiteY2" fmla="*/ 111712 h 223423"/>
                  <a:gd name="connsiteX3" fmla="*/ 111712 w 223423"/>
                  <a:gd name="connsiteY3" fmla="*/ 223424 h 223423"/>
                  <a:gd name="connsiteX4" fmla="*/ 0 w 223423"/>
                  <a:gd name="connsiteY4" fmla="*/ 111712 h 223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23" h="223423">
                    <a:moveTo>
                      <a:pt x="0" y="111712"/>
                    </a:moveTo>
                    <a:cubicBezTo>
                      <a:pt x="0" y="50015"/>
                      <a:pt x="50015" y="0"/>
                      <a:pt x="111712" y="0"/>
                    </a:cubicBezTo>
                    <a:cubicBezTo>
                      <a:pt x="173409" y="0"/>
                      <a:pt x="223424" y="50015"/>
                      <a:pt x="223424" y="111712"/>
                    </a:cubicBezTo>
                    <a:cubicBezTo>
                      <a:pt x="223424" y="173409"/>
                      <a:pt x="173409" y="223424"/>
                      <a:pt x="111712" y="223424"/>
                    </a:cubicBezTo>
                    <a:cubicBezTo>
                      <a:pt x="50015" y="223424"/>
                      <a:pt x="0" y="173409"/>
                      <a:pt x="0" y="111712"/>
                    </a:cubicBezTo>
                    <a:close/>
                  </a:path>
                </a:pathLst>
              </a:custGeom>
              <a:grpFill/>
              <a:ln>
                <a:noFill/>
              </a:ln>
              <a:effectLst/>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35895" tIns="35895" rIns="35895" bIns="35895" numCol="1" spcCol="1270" anchor="ctr" anchorCtr="0">
                <a:noAutofit/>
              </a:bodyPr>
              <a:lstStyle/>
              <a:p>
                <a:pPr lvl="0" algn="ctr" defTabSz="222250">
                  <a:lnSpc>
                    <a:spcPct val="90000"/>
                  </a:lnSpc>
                  <a:spcBef>
                    <a:spcPct val="0"/>
                  </a:spcBef>
                  <a:spcAft>
                    <a:spcPct val="35000"/>
                  </a:spcAft>
                </a:pPr>
                <a:endParaRPr lang="zh-CN" altLang="en-US" sz="500" kern="1200" dirty="0">
                  <a:solidFill>
                    <a:schemeClr val="accent1"/>
                  </a:solidFill>
                  <a:latin typeface="微软雅黑" panose="020B0503020204020204" pitchFamily="34" charset="-122"/>
                  <a:ea typeface="微软雅黑" panose="020B0503020204020204" pitchFamily="34" charset="-122"/>
                </a:endParaRPr>
              </a:p>
            </p:txBody>
          </p:sp>
        </p:grpSp>
        <p:cxnSp>
          <p:nvCxnSpPr>
            <p:cNvPr id="42" name="直接连接符 41"/>
            <p:cNvCxnSpPr/>
            <p:nvPr/>
          </p:nvCxnSpPr>
          <p:spPr>
            <a:xfrm flipV="1">
              <a:off x="4726428" y="1493563"/>
              <a:ext cx="1436417" cy="827088"/>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矩形 42"/>
            <p:cNvSpPr>
              <a:spLocks noChangeArrowheads="1"/>
            </p:cNvSpPr>
            <p:nvPr/>
          </p:nvSpPr>
          <p:spPr bwMode="auto">
            <a:xfrm>
              <a:off x="6953574" y="841843"/>
              <a:ext cx="58221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2</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44" name="矩形 43"/>
            <p:cNvSpPr>
              <a:spLocks noChangeArrowheads="1"/>
            </p:cNvSpPr>
            <p:nvPr/>
          </p:nvSpPr>
          <p:spPr bwMode="auto">
            <a:xfrm>
              <a:off x="6989094" y="1423104"/>
              <a:ext cx="58221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1</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6030900" y="541859"/>
              <a:ext cx="58221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200" dirty="0" smtClean="0">
                  <a:solidFill>
                    <a:schemeClr val="accent1"/>
                  </a:solidFill>
                  <a:latin typeface="微软雅黑" panose="020B0503020204020204" pitchFamily="34" charset="-122"/>
                  <a:ea typeface="微软雅黑" panose="020B0503020204020204" pitchFamily="34" charset="-122"/>
                </a:rPr>
                <a:t>内容</a:t>
              </a:r>
              <a:r>
                <a:rPr lang="en-US" altLang="zh-CN" sz="1200" dirty="0" smtClean="0">
                  <a:solidFill>
                    <a:schemeClr val="accent1"/>
                  </a:solidFill>
                  <a:latin typeface="微软雅黑" panose="020B0503020204020204" pitchFamily="34" charset="-122"/>
                  <a:ea typeface="微软雅黑" panose="020B0503020204020204" pitchFamily="34" charset="-122"/>
                </a:rPr>
                <a:t>3</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3544726" y="1865640"/>
            <a:ext cx="1118178" cy="1086912"/>
            <a:chOff x="3754603" y="1995989"/>
            <a:chExt cx="1118178" cy="1086912"/>
          </a:xfrm>
        </p:grpSpPr>
        <p:sp>
          <p:nvSpPr>
            <p:cNvPr id="54" name="椭圆 53"/>
            <p:cNvSpPr/>
            <p:nvPr/>
          </p:nvSpPr>
          <p:spPr>
            <a:xfrm>
              <a:off x="3754603" y="1995989"/>
              <a:ext cx="1118178" cy="1086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55" name="矩形 54"/>
            <p:cNvSpPr>
              <a:spLocks noChangeArrowheads="1"/>
            </p:cNvSpPr>
            <p:nvPr/>
          </p:nvSpPr>
          <p:spPr bwMode="auto">
            <a:xfrm>
              <a:off x="3924459" y="2134882"/>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2200" dirty="0" smtClean="0">
                  <a:solidFill>
                    <a:schemeClr val="accent2"/>
                  </a:solidFill>
                  <a:latin typeface="微软雅黑" panose="020B0503020204020204" pitchFamily="34" charset="-122"/>
                  <a:ea typeface="微软雅黑" panose="020B0503020204020204" pitchFamily="34" charset="-122"/>
                </a:rPr>
                <a:t>培训</a:t>
              </a:r>
              <a:endParaRPr lang="en-US" altLang="zh-CN" sz="2200" dirty="0" smtClean="0">
                <a:solidFill>
                  <a:schemeClr val="accent2"/>
                </a:solidFill>
                <a:latin typeface="微软雅黑" panose="020B0503020204020204" pitchFamily="34" charset="-122"/>
                <a:ea typeface="微软雅黑" panose="020B0503020204020204" pitchFamily="34" charset="-122"/>
              </a:endParaRPr>
            </a:p>
            <a:p>
              <a:pPr eaLnBrk="1" hangingPunct="1"/>
              <a:r>
                <a:rPr lang="zh-CN" altLang="en-US" sz="2200" dirty="0" smtClean="0">
                  <a:solidFill>
                    <a:schemeClr val="accent2"/>
                  </a:solidFill>
                  <a:latin typeface="微软雅黑" panose="020B0503020204020204" pitchFamily="34" charset="-122"/>
                  <a:ea typeface="微软雅黑" panose="020B0503020204020204" pitchFamily="34" charset="-122"/>
                </a:rPr>
                <a:t>开展</a:t>
              </a:r>
              <a:endParaRPr lang="zh-CN" altLang="en-US" sz="2200" dirty="0">
                <a:solidFill>
                  <a:schemeClr val="accent2"/>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735643" y="3406852"/>
            <a:ext cx="3789285" cy="1381359"/>
            <a:chOff x="5945520" y="3537201"/>
            <a:chExt cx="3789285" cy="1381359"/>
          </a:xfrm>
        </p:grpSpPr>
        <p:sp>
          <p:nvSpPr>
            <p:cNvPr id="57" name="矩形 56"/>
            <p:cNvSpPr/>
            <p:nvPr/>
          </p:nvSpPr>
          <p:spPr>
            <a:xfrm>
              <a:off x="5945520" y="3537201"/>
              <a:ext cx="2929690" cy="1381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5949034" y="3630466"/>
              <a:ext cx="2328507"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59" name="TextBox 58"/>
            <p:cNvSpPr txBox="1"/>
            <p:nvPr/>
          </p:nvSpPr>
          <p:spPr>
            <a:xfrm>
              <a:off x="5949033" y="3942982"/>
              <a:ext cx="2328507"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60" name="TextBox 59"/>
            <p:cNvSpPr txBox="1"/>
            <p:nvPr/>
          </p:nvSpPr>
          <p:spPr>
            <a:xfrm>
              <a:off x="5965014" y="4227934"/>
              <a:ext cx="2328507"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61" name="TextBox 60"/>
            <p:cNvSpPr txBox="1"/>
            <p:nvPr/>
          </p:nvSpPr>
          <p:spPr>
            <a:xfrm>
              <a:off x="7390318" y="3637356"/>
              <a:ext cx="2328507"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62" name="TextBox 61"/>
            <p:cNvSpPr txBox="1"/>
            <p:nvPr/>
          </p:nvSpPr>
          <p:spPr>
            <a:xfrm>
              <a:off x="7390317" y="3949872"/>
              <a:ext cx="2328507"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63" name="TextBox 62"/>
            <p:cNvSpPr txBox="1"/>
            <p:nvPr/>
          </p:nvSpPr>
          <p:spPr>
            <a:xfrm>
              <a:off x="7406298" y="4234824"/>
              <a:ext cx="2328507"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grpSp>
      <p:sp>
        <p:nvSpPr>
          <p:cNvPr id="64"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29024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1000" fill="hold"/>
                                        <p:tgtEl>
                                          <p:spTgt spid="4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7"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 presetClass="entr" presetSubtype="2"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1+#ppt_w/2"/>
                                          </p:val>
                                        </p:tav>
                                        <p:tav tm="100000">
                                          <p:val>
                                            <p:strVal val="#ppt_x"/>
                                          </p:val>
                                        </p:tav>
                                      </p:tavLst>
                                    </p:anim>
                                    <p:anim calcmode="lin" valueType="num">
                                      <p:cBhvr additive="base">
                                        <p:cTn id="32"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9592" y="987574"/>
            <a:ext cx="2605102" cy="1891260"/>
            <a:chOff x="899592" y="987574"/>
            <a:chExt cx="2605102" cy="1891260"/>
          </a:xfrm>
        </p:grpSpPr>
        <p:grpSp>
          <p:nvGrpSpPr>
            <p:cNvPr id="3" name="组合 2"/>
            <p:cNvGrpSpPr/>
            <p:nvPr/>
          </p:nvGrpSpPr>
          <p:grpSpPr>
            <a:xfrm>
              <a:off x="899592" y="987574"/>
              <a:ext cx="2160240" cy="1891260"/>
              <a:chOff x="899592" y="987574"/>
              <a:chExt cx="2160240" cy="1891260"/>
            </a:xfrm>
          </p:grpSpPr>
          <p:cxnSp>
            <p:nvCxnSpPr>
              <p:cNvPr id="10" name="直接连接符 9"/>
              <p:cNvCxnSpPr/>
              <p:nvPr/>
            </p:nvCxnSpPr>
            <p:spPr>
              <a:xfrm>
                <a:off x="899592" y="987574"/>
                <a:ext cx="2075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9592" y="987574"/>
                <a:ext cx="0" cy="10801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4"/>
              <p:cNvSpPr/>
              <p:nvPr/>
            </p:nvSpPr>
            <p:spPr>
              <a:xfrm>
                <a:off x="1040160" y="1131590"/>
                <a:ext cx="2019672" cy="1747244"/>
              </a:xfrm>
              <a:prstGeom prst="rect">
                <a:avLst/>
              </a:prstGeom>
              <a:solidFill>
                <a:schemeClr val="bg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2"/>
                  </a:solidFill>
                  <a:latin typeface="微软雅黑" panose="020B0503020204020204" pitchFamily="34" charset="-122"/>
                  <a:ea typeface="微软雅黑" panose="020B0503020204020204" pitchFamily="34" charset="-122"/>
                </a:endParaRPr>
              </a:p>
            </p:txBody>
          </p:sp>
          <p:pic>
            <p:nvPicPr>
              <p:cNvPr id="13" name="Picture 2" descr="E:\PPT\0。图片\PNG\2、win7风格\灰色超全扁平化图标\826.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15616" y="1203598"/>
                <a:ext cx="452760" cy="452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1619672" y="1563638"/>
              <a:ext cx="1885022" cy="1061830"/>
              <a:chOff x="5063242" y="2434991"/>
              <a:chExt cx="1885022" cy="1061830"/>
            </a:xfrm>
          </p:grpSpPr>
          <p:sp>
            <p:nvSpPr>
              <p:cNvPr id="5" name="TextBox 4"/>
              <p:cNvSpPr txBox="1"/>
              <p:nvPr/>
            </p:nvSpPr>
            <p:spPr>
              <a:xfrm>
                <a:off x="5063243" y="2434991"/>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6" name="TextBox 5"/>
              <p:cNvSpPr txBox="1"/>
              <p:nvPr/>
            </p:nvSpPr>
            <p:spPr>
              <a:xfrm>
                <a:off x="5063242" y="2641315"/>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7" name="TextBox 6"/>
              <p:cNvSpPr txBox="1"/>
              <p:nvPr/>
            </p:nvSpPr>
            <p:spPr>
              <a:xfrm>
                <a:off x="5076091" y="2829441"/>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8" name="TextBox 7"/>
              <p:cNvSpPr txBox="1"/>
              <p:nvPr/>
            </p:nvSpPr>
            <p:spPr>
              <a:xfrm>
                <a:off x="5076056" y="3025569"/>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9" name="TextBox 8"/>
              <p:cNvSpPr txBox="1"/>
              <p:nvPr/>
            </p:nvSpPr>
            <p:spPr>
              <a:xfrm>
                <a:off x="5076056" y="3219822"/>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grpSp>
      </p:grpSp>
      <p:grpSp>
        <p:nvGrpSpPr>
          <p:cNvPr id="14" name="组合 13"/>
          <p:cNvGrpSpPr/>
          <p:nvPr/>
        </p:nvGrpSpPr>
        <p:grpSpPr>
          <a:xfrm>
            <a:off x="3347864" y="1832618"/>
            <a:ext cx="2592288" cy="1891260"/>
            <a:chOff x="3347864" y="1832618"/>
            <a:chExt cx="2592288" cy="1891260"/>
          </a:xfrm>
        </p:grpSpPr>
        <p:cxnSp>
          <p:nvCxnSpPr>
            <p:cNvPr id="15" name="直接连接符 14"/>
            <p:cNvCxnSpPr/>
            <p:nvPr/>
          </p:nvCxnSpPr>
          <p:spPr>
            <a:xfrm>
              <a:off x="3347864" y="1832618"/>
              <a:ext cx="207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347864" y="1832618"/>
              <a:ext cx="0" cy="1080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4"/>
            <p:cNvSpPr/>
            <p:nvPr/>
          </p:nvSpPr>
          <p:spPr>
            <a:xfrm>
              <a:off x="3488432" y="1976634"/>
              <a:ext cx="2019672" cy="1747244"/>
            </a:xfrm>
            <a:prstGeom prst="rect">
              <a:avLst/>
            </a:prstGeom>
            <a:solidFill>
              <a:schemeClr val="tx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2"/>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055130" y="2480690"/>
              <a:ext cx="1885022" cy="1061830"/>
              <a:chOff x="5063242" y="2434991"/>
              <a:chExt cx="1885022" cy="1061830"/>
            </a:xfrm>
          </p:grpSpPr>
          <p:sp>
            <p:nvSpPr>
              <p:cNvPr id="20" name="TextBox 19"/>
              <p:cNvSpPr txBox="1"/>
              <p:nvPr/>
            </p:nvSpPr>
            <p:spPr>
              <a:xfrm>
                <a:off x="5063243" y="2434991"/>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21" name="TextBox 20"/>
              <p:cNvSpPr txBox="1"/>
              <p:nvPr/>
            </p:nvSpPr>
            <p:spPr>
              <a:xfrm>
                <a:off x="5063242" y="2641315"/>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22" name="TextBox 21"/>
              <p:cNvSpPr txBox="1"/>
              <p:nvPr/>
            </p:nvSpPr>
            <p:spPr>
              <a:xfrm>
                <a:off x="5076091" y="2829441"/>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23" name="TextBox 22"/>
              <p:cNvSpPr txBox="1"/>
              <p:nvPr/>
            </p:nvSpPr>
            <p:spPr>
              <a:xfrm>
                <a:off x="5076056" y="3025569"/>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24" name="TextBox 23"/>
              <p:cNvSpPr txBox="1"/>
              <p:nvPr/>
            </p:nvSpPr>
            <p:spPr>
              <a:xfrm>
                <a:off x="5076056" y="3219822"/>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grpSp>
        <p:pic>
          <p:nvPicPr>
            <p:cNvPr id="19" name="Picture 3" descr="E:\PPT\0。图片\PNG\2、win7风格\灰色超全扁平化图标\824.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510328" y="1947265"/>
              <a:ext cx="596776" cy="5967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组合 24"/>
          <p:cNvGrpSpPr/>
          <p:nvPr/>
        </p:nvGrpSpPr>
        <p:grpSpPr>
          <a:xfrm>
            <a:off x="5940152" y="2768722"/>
            <a:ext cx="2592288" cy="1891260"/>
            <a:chOff x="5940152" y="2768722"/>
            <a:chExt cx="2592288" cy="1891260"/>
          </a:xfrm>
        </p:grpSpPr>
        <p:cxnSp>
          <p:nvCxnSpPr>
            <p:cNvPr id="26" name="直接连接符 25"/>
            <p:cNvCxnSpPr/>
            <p:nvPr/>
          </p:nvCxnSpPr>
          <p:spPr>
            <a:xfrm>
              <a:off x="5940152" y="2768722"/>
              <a:ext cx="2075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940152" y="2768722"/>
              <a:ext cx="0" cy="10801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Rectangle 4"/>
            <p:cNvSpPr/>
            <p:nvPr/>
          </p:nvSpPr>
          <p:spPr>
            <a:xfrm>
              <a:off x="6080720" y="2912738"/>
              <a:ext cx="2019672" cy="1747244"/>
            </a:xfrm>
            <a:prstGeom prst="rect">
              <a:avLst/>
            </a:prstGeom>
            <a:solidFill>
              <a:schemeClr val="bg2"/>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2"/>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6647418" y="3416794"/>
              <a:ext cx="1885022" cy="1061830"/>
              <a:chOff x="5063242" y="2434991"/>
              <a:chExt cx="1885022" cy="1061830"/>
            </a:xfrm>
          </p:grpSpPr>
          <p:sp>
            <p:nvSpPr>
              <p:cNvPr id="31" name="TextBox 30"/>
              <p:cNvSpPr txBox="1"/>
              <p:nvPr/>
            </p:nvSpPr>
            <p:spPr>
              <a:xfrm>
                <a:off x="5063243" y="2434991"/>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32" name="TextBox 31"/>
              <p:cNvSpPr txBox="1"/>
              <p:nvPr/>
            </p:nvSpPr>
            <p:spPr>
              <a:xfrm>
                <a:off x="5063242" y="2641315"/>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33" name="TextBox 32"/>
              <p:cNvSpPr txBox="1"/>
              <p:nvPr/>
            </p:nvSpPr>
            <p:spPr>
              <a:xfrm>
                <a:off x="5076091" y="2829441"/>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34" name="TextBox 33"/>
              <p:cNvSpPr txBox="1"/>
              <p:nvPr/>
            </p:nvSpPr>
            <p:spPr>
              <a:xfrm>
                <a:off x="5076056" y="3025569"/>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sp>
            <p:nvSpPr>
              <p:cNvPr id="35" name="TextBox 34"/>
              <p:cNvSpPr txBox="1"/>
              <p:nvPr/>
            </p:nvSpPr>
            <p:spPr>
              <a:xfrm>
                <a:off x="5076056" y="3219822"/>
                <a:ext cx="1872173" cy="276999"/>
              </a:xfrm>
              <a:prstGeom prst="rect">
                <a:avLst/>
              </a:prstGeom>
              <a:noFill/>
            </p:spPr>
            <p:txBody>
              <a:bodyPr wrap="square" rtlCol="0">
                <a:spAutoFit/>
              </a:bodyPr>
              <a:lstStyle/>
              <a:p>
                <a:r>
                  <a:rPr lang="zh-CN" altLang="en-US" sz="1200" dirty="0">
                    <a:solidFill>
                      <a:schemeClr val="accent2"/>
                    </a:solidFill>
                    <a:latin typeface="微软雅黑" panose="020B0503020204020204" pitchFamily="34" charset="-122"/>
                    <a:ea typeface="微软雅黑" panose="020B0503020204020204" pitchFamily="34" charset="-122"/>
                  </a:rPr>
                  <a:t>请</a:t>
                </a:r>
                <a:r>
                  <a:rPr lang="zh-CN" altLang="en-US" sz="1200" dirty="0" smtClean="0">
                    <a:solidFill>
                      <a:schemeClr val="accent2"/>
                    </a:solidFill>
                    <a:latin typeface="微软雅黑" pitchFamily="34" charset="-122"/>
                    <a:ea typeface="微软雅黑" pitchFamily="34" charset="-122"/>
                  </a:rPr>
                  <a:t>输入您要的内容</a:t>
                </a:r>
                <a:endParaRPr lang="zh-CN" altLang="en-US" sz="1200" dirty="0">
                  <a:solidFill>
                    <a:schemeClr val="accent2"/>
                  </a:solidFill>
                  <a:latin typeface="微软雅黑" pitchFamily="34" charset="-122"/>
                  <a:ea typeface="微软雅黑" pitchFamily="34" charset="-122"/>
                </a:endParaRPr>
              </a:p>
            </p:txBody>
          </p:sp>
        </p:grpSp>
        <p:pic>
          <p:nvPicPr>
            <p:cNvPr id="30" name="Picture 4" descr="E:\PPT\0。图片\PNG\2、win7风格\灰色超全扁平化图标\970.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93622" y="2843845"/>
              <a:ext cx="572950" cy="572950"/>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789264"/>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1+#ppt_w/2"/>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9592" y="1803028"/>
            <a:ext cx="5038725" cy="4729162"/>
            <a:chOff x="899592" y="1659012"/>
            <a:chExt cx="5038725" cy="4729162"/>
          </a:xfrm>
        </p:grpSpPr>
        <p:sp>
          <p:nvSpPr>
            <p:cNvPr id="3" name="椭圆 18"/>
            <p:cNvSpPr/>
            <p:nvPr/>
          </p:nvSpPr>
          <p:spPr bwMode="auto">
            <a:xfrm>
              <a:off x="3058592" y="3819599"/>
              <a:ext cx="719137" cy="363538"/>
            </a:xfrm>
            <a:custGeom>
              <a:avLst/>
              <a:gdLst/>
              <a:ahLst/>
              <a:cxnLst/>
              <a:rect l="l" t="t" r="r" b="b"/>
              <a:pathLst>
                <a:path w="720000" h="363666">
                  <a:moveTo>
                    <a:pt x="360000" y="0"/>
                  </a:moveTo>
                  <a:cubicBezTo>
                    <a:pt x="558823" y="0"/>
                    <a:pt x="720000" y="161177"/>
                    <a:pt x="720000" y="360000"/>
                  </a:cubicBezTo>
                  <a:lnTo>
                    <a:pt x="719631" y="363666"/>
                  </a:lnTo>
                  <a:lnTo>
                    <a:pt x="370" y="363666"/>
                  </a:lnTo>
                  <a:cubicBezTo>
                    <a:pt x="6" y="362448"/>
                    <a:pt x="0" y="361225"/>
                    <a:pt x="0" y="360000"/>
                  </a:cubicBezTo>
                  <a:cubicBezTo>
                    <a:pt x="0" y="161177"/>
                    <a:pt x="161177" y="0"/>
                    <a:pt x="360000" y="0"/>
                  </a:cubicBezTo>
                  <a:close/>
                </a:path>
              </a:pathLst>
            </a:custGeom>
            <a:solidFill>
              <a:schemeClr val="bg1"/>
            </a:solidFill>
            <a:ln w="3175" cap="flat" cmpd="sng" algn="ctr">
              <a:noFill/>
              <a:prstDash val="solid"/>
            </a:ln>
            <a:effectLst/>
          </p:spPr>
          <p:txBody>
            <a:bodyPr lIns="0" rIns="0" anchor="ctr"/>
            <a:lstStyle/>
            <a:p>
              <a:pPr algn="ctr">
                <a:lnSpc>
                  <a:spcPct val="120000"/>
                </a:lnSpc>
                <a:spcBef>
                  <a:spcPts val="600"/>
                </a:spcBef>
                <a:spcAft>
                  <a:spcPts val="600"/>
                </a:spcAft>
                <a:defRPr/>
              </a:pPr>
              <a:r>
                <a:rPr lang="zh-CN" altLang="en-US" sz="1400" b="1" kern="0" dirty="0">
                  <a:solidFill>
                    <a:schemeClr val="accent2"/>
                  </a:solidFill>
                  <a:latin typeface="微软雅黑" panose="020B0503020204020204" pitchFamily="34" charset="-122"/>
                  <a:ea typeface="微软雅黑" panose="020B0503020204020204" pitchFamily="34" charset="-122"/>
                </a:rPr>
                <a:t>文本</a:t>
              </a:r>
            </a:p>
          </p:txBody>
        </p:sp>
        <p:grpSp>
          <p:nvGrpSpPr>
            <p:cNvPr id="4" name="组合 4"/>
            <p:cNvGrpSpPr>
              <a:grpSpLocks/>
            </p:cNvGrpSpPr>
            <p:nvPr/>
          </p:nvGrpSpPr>
          <p:grpSpPr bwMode="auto">
            <a:xfrm>
              <a:off x="2339494" y="3098008"/>
              <a:ext cx="2159454" cy="1852993"/>
              <a:chOff x="3859616" y="2360787"/>
              <a:chExt cx="2160000" cy="1852591"/>
            </a:xfrm>
          </p:grpSpPr>
          <p:sp>
            <p:nvSpPr>
              <p:cNvPr id="11" name="同心圆 15"/>
              <p:cNvSpPr/>
              <p:nvPr/>
            </p:nvSpPr>
            <p:spPr>
              <a:xfrm>
                <a:off x="3859576" y="2360066"/>
                <a:ext cx="2159546" cy="1085614"/>
              </a:xfrm>
              <a:custGeom>
                <a:avLst/>
                <a:gdLst/>
                <a:ahLst/>
                <a:cxnLst/>
                <a:rect l="l" t="t" r="r" b="b"/>
                <a:pathLst>
                  <a:path w="2160000" h="1084663">
                    <a:moveTo>
                      <a:pt x="1080000" y="0"/>
                    </a:moveTo>
                    <a:cubicBezTo>
                      <a:pt x="1676468" y="0"/>
                      <a:pt x="2160000" y="483532"/>
                      <a:pt x="2160000" y="1080000"/>
                    </a:cubicBezTo>
                    <a:lnTo>
                      <a:pt x="2159765" y="1084663"/>
                    </a:lnTo>
                    <a:lnTo>
                      <a:pt x="1619530" y="1084663"/>
                    </a:lnTo>
                    <a:cubicBezTo>
                      <a:pt x="1619994" y="1083113"/>
                      <a:pt x="1620000" y="1081557"/>
                      <a:pt x="1620000" y="1080000"/>
                    </a:cubicBezTo>
                    <a:cubicBezTo>
                      <a:pt x="1620000" y="781766"/>
                      <a:pt x="1378234" y="540000"/>
                      <a:pt x="1080000" y="540000"/>
                    </a:cubicBezTo>
                    <a:cubicBezTo>
                      <a:pt x="781766" y="540000"/>
                      <a:pt x="540000" y="781766"/>
                      <a:pt x="540000" y="1080000"/>
                    </a:cubicBezTo>
                    <a:lnTo>
                      <a:pt x="540470" y="1084663"/>
                    </a:lnTo>
                    <a:lnTo>
                      <a:pt x="236" y="1084663"/>
                    </a:lnTo>
                    <a:cubicBezTo>
                      <a:pt x="3" y="1083110"/>
                      <a:pt x="0" y="1081556"/>
                      <a:pt x="0" y="1080000"/>
                    </a:cubicBezTo>
                    <a:cubicBezTo>
                      <a:pt x="0" y="483532"/>
                      <a:pt x="483532" y="0"/>
                      <a:pt x="1080000" y="0"/>
                    </a:cubicBezTo>
                    <a:close/>
                  </a:path>
                </a:pathLst>
              </a:custGeom>
              <a:solidFill>
                <a:schemeClr val="tx1"/>
              </a:solidFill>
              <a:ln w="3175" cap="flat" cmpd="sng" algn="ctr">
                <a:noFill/>
                <a:prstDash val="solid"/>
              </a:ln>
              <a:effectLst/>
            </p:spPr>
            <p:txBody>
              <a:bodyPr spcFirstLastPara="1" lIns="0" rIns="0" anchor="ctr">
                <a:prstTxWarp prst="textArchUp">
                  <a:avLst>
                    <a:gd name="adj" fmla="val 10748910"/>
                  </a:avLst>
                </a:prstTxWarp>
              </a:bodyPr>
              <a:lstStyle/>
              <a:p>
                <a:pPr algn="ctr">
                  <a:lnSpc>
                    <a:spcPct val="120000"/>
                  </a:lnSpc>
                  <a:spcBef>
                    <a:spcPts val="600"/>
                  </a:spcBef>
                  <a:spcAft>
                    <a:spcPts val="600"/>
                  </a:spcAft>
                  <a:defRPr/>
                </a:pPr>
                <a:endParaRPr lang="zh-CN" altLang="en-US" kern="0">
                  <a:solidFill>
                    <a:sysClr val="window" lastClr="FFFFFF"/>
                  </a:solidFill>
                  <a:latin typeface="微软雅黑" panose="020B0503020204020204" pitchFamily="34" charset="-122"/>
                  <a:ea typeface="微软雅黑" panose="020B0503020204020204" pitchFamily="34" charset="-122"/>
                </a:endParaRPr>
              </a:p>
            </p:txBody>
          </p:sp>
          <p:sp>
            <p:nvSpPr>
              <p:cNvPr id="12" name="矩形 11"/>
              <p:cNvSpPr/>
              <p:nvPr/>
            </p:nvSpPr>
            <p:spPr>
              <a:xfrm>
                <a:off x="4166161" y="2667000"/>
                <a:ext cx="1546378" cy="1546378"/>
              </a:xfrm>
              <a:prstGeom prst="rect">
                <a:avLst/>
              </a:prstGeom>
              <a:noFill/>
              <a:ln w="25400" cap="flat" cmpd="sng" algn="ctr">
                <a:noFill/>
                <a:prstDash val="solid"/>
              </a:ln>
              <a:effectLst/>
            </p:spPr>
            <p:txBody>
              <a:bodyPr spcFirstLastPara="1" anchor="ctr">
                <a:prstTxWarp prst="textArchUp">
                  <a:avLst/>
                </a:prstTxWarp>
              </a:bodyPr>
              <a:lstStyle/>
              <a:p>
                <a:pPr algn="ctr">
                  <a:defRPr/>
                </a:pPr>
                <a:r>
                  <a:rPr lang="zh-CN" altLang="en-US" sz="1300" kern="0" dirty="0">
                    <a:solidFill>
                      <a:schemeClr val="accent2"/>
                    </a:solidFill>
                    <a:latin typeface="微软雅黑" panose="020B0503020204020204" pitchFamily="34" charset="-122"/>
                    <a:ea typeface="微软雅黑" panose="020B0503020204020204" pitchFamily="34" charset="-122"/>
                  </a:rPr>
                  <a:t>单击此处添加文本</a:t>
                </a:r>
              </a:p>
            </p:txBody>
          </p:sp>
        </p:grpSp>
        <p:grpSp>
          <p:nvGrpSpPr>
            <p:cNvPr id="5" name="组合 7"/>
            <p:cNvGrpSpPr>
              <a:grpSpLocks/>
            </p:cNvGrpSpPr>
            <p:nvPr/>
          </p:nvGrpSpPr>
          <p:grpSpPr bwMode="auto">
            <a:xfrm>
              <a:off x="1618614" y="2378250"/>
              <a:ext cx="3599089" cy="3303007"/>
              <a:chOff x="3138554" y="1641185"/>
              <a:chExt cx="3600000" cy="3302290"/>
            </a:xfrm>
          </p:grpSpPr>
          <p:sp>
            <p:nvSpPr>
              <p:cNvPr id="9" name="同心圆 14"/>
              <p:cNvSpPr/>
              <p:nvPr/>
            </p:nvSpPr>
            <p:spPr>
              <a:xfrm>
                <a:off x="3138669" y="1641084"/>
                <a:ext cx="3599774" cy="1804596"/>
              </a:xfrm>
              <a:custGeom>
                <a:avLst/>
                <a:gdLst/>
                <a:ahLst/>
                <a:cxnLst/>
                <a:rect l="l" t="t" r="r" b="b"/>
                <a:pathLst>
                  <a:path w="3600000" h="1804264">
                    <a:moveTo>
                      <a:pt x="1800000" y="0"/>
                    </a:moveTo>
                    <a:cubicBezTo>
                      <a:pt x="2794113" y="0"/>
                      <a:pt x="3600000" y="805887"/>
                      <a:pt x="3600000" y="1800000"/>
                    </a:cubicBezTo>
                    <a:lnTo>
                      <a:pt x="3599785" y="1804264"/>
                    </a:lnTo>
                    <a:lnTo>
                      <a:pt x="3058885" y="1804264"/>
                    </a:lnTo>
                    <a:cubicBezTo>
                      <a:pt x="3059098" y="1802844"/>
                      <a:pt x="3059100" y="1801422"/>
                      <a:pt x="3059100" y="1800000"/>
                    </a:cubicBezTo>
                    <a:cubicBezTo>
                      <a:pt x="3059100" y="1104618"/>
                      <a:pt x="2495382" y="540900"/>
                      <a:pt x="1800000" y="540900"/>
                    </a:cubicBezTo>
                    <a:cubicBezTo>
                      <a:pt x="1104618" y="540900"/>
                      <a:pt x="540900" y="1104618"/>
                      <a:pt x="540900" y="1800000"/>
                    </a:cubicBezTo>
                    <a:lnTo>
                      <a:pt x="541115" y="1804264"/>
                    </a:lnTo>
                    <a:lnTo>
                      <a:pt x="215" y="1804264"/>
                    </a:lnTo>
                    <a:cubicBezTo>
                      <a:pt x="2" y="1802844"/>
                      <a:pt x="0" y="1801422"/>
                      <a:pt x="0" y="1800000"/>
                    </a:cubicBezTo>
                    <a:cubicBezTo>
                      <a:pt x="0" y="805887"/>
                      <a:pt x="805887" y="0"/>
                      <a:pt x="1800000" y="0"/>
                    </a:cubicBezTo>
                    <a:close/>
                  </a:path>
                </a:pathLst>
              </a:custGeom>
              <a:solidFill>
                <a:schemeClr val="bg2"/>
              </a:solidFill>
              <a:ln w="25400" cap="flat" cmpd="sng" algn="ctr">
                <a:noFill/>
                <a:prstDash val="solid"/>
              </a:ln>
              <a:effectLst/>
            </p:spPr>
            <p:txBody>
              <a:bodyPr lIns="0" rIns="0" anchor="ctr"/>
              <a:lstStyle/>
              <a:p>
                <a:pPr marL="182563" indent="-182563">
                  <a:lnSpc>
                    <a:spcPct val="120000"/>
                  </a:lnSpc>
                  <a:spcBef>
                    <a:spcPts val="600"/>
                  </a:spcBef>
                  <a:spcAft>
                    <a:spcPts val="600"/>
                  </a:spcAft>
                  <a:buFont typeface="Arial" pitchFamily="34" charset="0"/>
                  <a:buChar char="•"/>
                  <a:defRPr/>
                </a:pPr>
                <a:endParaRPr lang="zh-CN" altLang="en-US" sz="1400" kern="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3436064" y="1936903"/>
                <a:ext cx="3006572" cy="3006572"/>
              </a:xfrm>
              <a:prstGeom prst="rect">
                <a:avLst/>
              </a:prstGeom>
              <a:noFill/>
              <a:ln w="25400" cap="flat" cmpd="sng" algn="ctr">
                <a:noFill/>
                <a:prstDash val="solid"/>
              </a:ln>
              <a:effectLst/>
            </p:spPr>
            <p:txBody>
              <a:bodyPr spcFirstLastPara="1" anchor="ctr">
                <a:prstTxWarp prst="textArchUp">
                  <a:avLst/>
                </a:prstTxWarp>
              </a:bodyPr>
              <a:lstStyle/>
              <a:p>
                <a:pPr algn="ctr">
                  <a:defRPr/>
                </a:pPr>
                <a:r>
                  <a:rPr lang="zh-CN" altLang="en-US" sz="1300" kern="0" dirty="0">
                    <a:solidFill>
                      <a:schemeClr val="accent2"/>
                    </a:solidFill>
                    <a:latin typeface="微软雅黑" panose="020B0503020204020204" pitchFamily="34" charset="-122"/>
                    <a:ea typeface="微软雅黑" panose="020B0503020204020204" pitchFamily="34" charset="-122"/>
                  </a:rPr>
                  <a:t>此处添加文本，此处添加文本</a:t>
                </a:r>
              </a:p>
            </p:txBody>
          </p:sp>
        </p:grpSp>
        <p:grpSp>
          <p:nvGrpSpPr>
            <p:cNvPr id="6" name="组合 5"/>
            <p:cNvGrpSpPr>
              <a:grpSpLocks/>
            </p:cNvGrpSpPr>
            <p:nvPr/>
          </p:nvGrpSpPr>
          <p:grpSpPr bwMode="auto">
            <a:xfrm>
              <a:off x="899592" y="1659012"/>
              <a:ext cx="5038725" cy="4729162"/>
              <a:chOff x="2419350" y="922103"/>
              <a:chExt cx="5040000" cy="4728135"/>
            </a:xfrm>
          </p:grpSpPr>
          <p:sp>
            <p:nvSpPr>
              <p:cNvPr id="7" name="同心圆 2"/>
              <p:cNvSpPr/>
              <p:nvPr/>
            </p:nvSpPr>
            <p:spPr>
              <a:xfrm>
                <a:off x="2419350" y="922103"/>
                <a:ext cx="5040000" cy="2523577"/>
              </a:xfrm>
              <a:custGeom>
                <a:avLst/>
                <a:gdLst/>
                <a:ahLst/>
                <a:cxnLst/>
                <a:rect l="l" t="t" r="r" b="b"/>
                <a:pathLst>
                  <a:path w="5040000" h="2523347">
                    <a:moveTo>
                      <a:pt x="2520000" y="0"/>
                    </a:moveTo>
                    <a:cubicBezTo>
                      <a:pt x="3911758" y="0"/>
                      <a:pt x="5040000" y="1128242"/>
                      <a:pt x="5040000" y="2520000"/>
                    </a:cubicBezTo>
                    <a:lnTo>
                      <a:pt x="5039831" y="2523347"/>
                    </a:lnTo>
                    <a:lnTo>
                      <a:pt x="4496065" y="2523347"/>
                    </a:lnTo>
                    <a:cubicBezTo>
                      <a:pt x="4496233" y="2522232"/>
                      <a:pt x="4496234" y="2521116"/>
                      <a:pt x="4496234" y="2520000"/>
                    </a:cubicBezTo>
                    <a:cubicBezTo>
                      <a:pt x="4496234" y="1428556"/>
                      <a:pt x="3611444" y="543766"/>
                      <a:pt x="2520000" y="543766"/>
                    </a:cubicBezTo>
                    <a:cubicBezTo>
                      <a:pt x="1428556" y="543766"/>
                      <a:pt x="543766" y="1428556"/>
                      <a:pt x="543766" y="2520000"/>
                    </a:cubicBezTo>
                    <a:lnTo>
                      <a:pt x="543935" y="2523347"/>
                    </a:lnTo>
                    <a:lnTo>
                      <a:pt x="169" y="2523347"/>
                    </a:lnTo>
                    <a:cubicBezTo>
                      <a:pt x="1" y="2522232"/>
                      <a:pt x="0" y="2521116"/>
                      <a:pt x="0" y="2520000"/>
                    </a:cubicBezTo>
                    <a:cubicBezTo>
                      <a:pt x="0" y="1128242"/>
                      <a:pt x="1128242" y="0"/>
                      <a:pt x="2520000" y="0"/>
                    </a:cubicBezTo>
                    <a:close/>
                  </a:path>
                </a:pathLst>
              </a:custGeom>
              <a:solidFill>
                <a:schemeClr val="tx2"/>
              </a:solidFill>
              <a:ln w="3175" cap="flat" cmpd="sng" algn="ctr">
                <a:noFill/>
                <a:prstDash val="solid"/>
              </a:ln>
              <a:effectLst/>
            </p:spPr>
            <p:txBody>
              <a:bodyPr anchor="ctr"/>
              <a:lstStyle/>
              <a:p>
                <a:pPr algn="ctr">
                  <a:lnSpc>
                    <a:spcPct val="120000"/>
                  </a:lnSpc>
                  <a:defRPr/>
                </a:pPr>
                <a:endParaRPr lang="zh-CN" altLang="en-US" sz="1200" kern="0">
                  <a:solidFill>
                    <a:srgbClr val="4D4D4D"/>
                  </a:solidFill>
                  <a:latin typeface="微软雅黑" panose="020B0503020204020204" pitchFamily="34" charset="-122"/>
                  <a:ea typeface="微软雅黑" panose="020B0503020204020204" pitchFamily="34" charset="-122"/>
                </a:endParaRPr>
              </a:p>
            </p:txBody>
          </p:sp>
          <p:sp>
            <p:nvSpPr>
              <p:cNvPr id="8" name="矩形 7"/>
              <p:cNvSpPr/>
              <p:nvPr/>
            </p:nvSpPr>
            <p:spPr>
              <a:xfrm>
                <a:off x="2731214" y="1233966"/>
                <a:ext cx="4416272" cy="4416272"/>
              </a:xfrm>
              <a:prstGeom prst="rect">
                <a:avLst/>
              </a:prstGeom>
              <a:noFill/>
              <a:ln w="25400" cap="flat" cmpd="sng" algn="ctr">
                <a:noFill/>
                <a:prstDash val="solid"/>
              </a:ln>
              <a:effectLst/>
            </p:spPr>
            <p:txBody>
              <a:bodyPr spcFirstLastPara="1" anchor="ctr">
                <a:prstTxWarp prst="textArchUp">
                  <a:avLst/>
                </a:prstTxWarp>
              </a:bodyPr>
              <a:lstStyle/>
              <a:p>
                <a:pPr algn="ctr">
                  <a:defRPr/>
                </a:pPr>
                <a:r>
                  <a:rPr lang="zh-CN" altLang="en-US" sz="1300" kern="0" dirty="0">
                    <a:solidFill>
                      <a:schemeClr val="accent2"/>
                    </a:solidFill>
                    <a:latin typeface="微软雅黑" panose="020B0503020204020204" pitchFamily="34" charset="-122"/>
                    <a:ea typeface="微软雅黑" panose="020B0503020204020204" pitchFamily="34" charset="-122"/>
                  </a:rPr>
                  <a:t>单击此处添加文本，单击此处添加文本</a:t>
                </a:r>
              </a:p>
            </p:txBody>
          </p:sp>
        </p:grpSp>
      </p:grpSp>
      <p:sp>
        <p:nvSpPr>
          <p:cNvPr id="13" name="AutoShape 7"/>
          <p:cNvSpPr>
            <a:spLocks/>
          </p:cNvSpPr>
          <p:nvPr/>
        </p:nvSpPr>
        <p:spPr bwMode="auto">
          <a:xfrm>
            <a:off x="6182715" y="3475231"/>
            <a:ext cx="3644951" cy="556216"/>
          </a:xfrm>
          <a:prstGeom prst="accentCallout2">
            <a:avLst>
              <a:gd name="adj1" fmla="val 18750"/>
              <a:gd name="adj2" fmla="val -2421"/>
              <a:gd name="adj3" fmla="val 18750"/>
              <a:gd name="adj4" fmla="val -12097"/>
              <a:gd name="adj5" fmla="val 104426"/>
              <a:gd name="adj6" fmla="val -73236"/>
            </a:avLst>
          </a:prstGeom>
          <a:noFill/>
          <a:ln w="9525">
            <a:solidFill>
              <a:schemeClr val="accent1"/>
            </a:solidFill>
            <a:miter lim="800000"/>
            <a:headEnd type="diamond" w="med" len="med"/>
            <a:tailEnd type="diamond" w="med" len="med"/>
          </a:ln>
        </p:spPr>
        <p:txBody>
          <a:bodyPr anchor="ct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这里输入文本这里输入文</a:t>
            </a:r>
            <a:r>
              <a:rPr kumimoji="0" lang="zh-CN" altLang="en-US" sz="1200" b="0" i="0" u="none" strike="noStrike" kern="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rPr>
              <a:t>本</a:t>
            </a:r>
            <a:endParaRPr kumimoji="0" lang="en-US" altLang="zh-CN"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这里输入文本这里输入文本</a:t>
            </a:r>
            <a:endParaRPr kumimoji="0" lang="en-US" altLang="zh-CN"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4" name="AutoShape 8"/>
          <p:cNvSpPr>
            <a:spLocks/>
          </p:cNvSpPr>
          <p:nvPr/>
        </p:nvSpPr>
        <p:spPr bwMode="gray">
          <a:xfrm>
            <a:off x="5832183" y="2638009"/>
            <a:ext cx="3563435" cy="556216"/>
          </a:xfrm>
          <a:prstGeom prst="accentCallout2">
            <a:avLst>
              <a:gd name="adj1" fmla="val 18750"/>
              <a:gd name="adj2" fmla="val -2241"/>
              <a:gd name="adj3" fmla="val 18750"/>
              <a:gd name="adj4" fmla="val -13444"/>
              <a:gd name="adj5" fmla="val 148958"/>
              <a:gd name="adj6" fmla="val -58356"/>
            </a:avLst>
          </a:prstGeom>
          <a:noFill/>
          <a:ln w="9525">
            <a:solidFill>
              <a:schemeClr val="accent1"/>
            </a:solidFill>
            <a:miter lim="800000"/>
            <a:headEnd type="diamond" w="med" len="med"/>
            <a:tailEnd type="diamond" w="med" len="med"/>
          </a:ln>
        </p:spPr>
        <p:txBody>
          <a:bodyPr anchor="ct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这里输入文本这里输入文</a:t>
            </a:r>
            <a:r>
              <a:rPr kumimoji="0" lang="zh-CN" altLang="en-US" sz="1200" b="0" i="0" u="none" strike="noStrike" kern="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rPr>
              <a:t>本</a:t>
            </a:r>
            <a:endParaRPr kumimoji="0" lang="en-US" altLang="zh-CN"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这里输入文本这里输入文本</a:t>
            </a:r>
            <a:endParaRPr kumimoji="0" lang="en-US" altLang="zh-CN"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5" name="AutoShape 9"/>
          <p:cNvSpPr>
            <a:spLocks/>
          </p:cNvSpPr>
          <p:nvPr/>
        </p:nvSpPr>
        <p:spPr bwMode="gray">
          <a:xfrm>
            <a:off x="5352736" y="1877558"/>
            <a:ext cx="3538826" cy="556216"/>
          </a:xfrm>
          <a:prstGeom prst="accentCallout2">
            <a:avLst>
              <a:gd name="adj1" fmla="val 18750"/>
              <a:gd name="adj2" fmla="val -2250"/>
              <a:gd name="adj3" fmla="val 18750"/>
              <a:gd name="adj4" fmla="val -14759"/>
              <a:gd name="adj5" fmla="val 179690"/>
              <a:gd name="adj6" fmla="val -49389"/>
            </a:avLst>
          </a:prstGeom>
          <a:noFill/>
          <a:ln w="9525">
            <a:solidFill>
              <a:schemeClr val="accent1"/>
            </a:solidFill>
            <a:miter lim="800000"/>
            <a:headEnd type="diamond" w="med" len="med"/>
            <a:tailEnd type="diamond" w="med" len="med"/>
          </a:ln>
        </p:spPr>
        <p:txBody>
          <a:bodyPr anchor="ct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这里输入文本这里输入文</a:t>
            </a:r>
            <a:r>
              <a:rPr kumimoji="0" lang="zh-CN" altLang="en-US" sz="1200" b="0" i="0" u="none" strike="noStrike" kern="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rPr>
              <a:t>本</a:t>
            </a:r>
            <a:endParaRPr kumimoji="0" lang="en-US" altLang="zh-CN"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这里输入文本这里输入文本</a:t>
            </a:r>
            <a:endParaRPr kumimoji="0" lang="en-US" altLang="zh-CN"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6" name="AutoShape 10"/>
          <p:cNvSpPr>
            <a:spLocks/>
          </p:cNvSpPr>
          <p:nvPr/>
        </p:nvSpPr>
        <p:spPr bwMode="auto">
          <a:xfrm>
            <a:off x="4711059" y="1131590"/>
            <a:ext cx="4036487" cy="556216"/>
          </a:xfrm>
          <a:prstGeom prst="accentCallout2">
            <a:avLst>
              <a:gd name="adj1" fmla="val 18750"/>
              <a:gd name="adj2" fmla="val -2259"/>
              <a:gd name="adj3" fmla="val 18750"/>
              <a:gd name="adj4" fmla="val -14884"/>
              <a:gd name="adj5" fmla="val 204690"/>
              <a:gd name="adj6" fmla="val -42301"/>
            </a:avLst>
          </a:prstGeom>
          <a:noFill/>
          <a:ln w="9525">
            <a:solidFill>
              <a:schemeClr val="accent1"/>
            </a:solidFill>
            <a:miter lim="800000"/>
            <a:headEnd type="diamond" w="med" len="med"/>
            <a:tailEnd type="diamond" w="med" len="med"/>
          </a:ln>
        </p:spPr>
        <p:txBody>
          <a:bodyPr anchor="ct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a:t>
            </a:r>
            <a:r>
              <a:rPr kumimoji="0" lang="zh-CN" altLang="en-US" sz="1200" b="0" i="0" u="none" strike="noStrike" kern="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rPr>
              <a:t>文本</a:t>
            </a: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a:t>
            </a:r>
            <a:r>
              <a:rPr kumimoji="0" lang="zh-CN" altLang="en-US" sz="1200" b="0" i="0" u="none" strike="noStrike" kern="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rPr>
              <a:t>文本</a:t>
            </a:r>
            <a:endParaRPr kumimoji="0" lang="en-US" altLang="zh-CN" sz="1200" b="0" i="0" u="none" strike="noStrike" kern="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a:t>
            </a:r>
            <a:r>
              <a:rPr kumimoji="0" lang="zh-CN" altLang="en-US" sz="1200" b="0" i="0" u="none" strike="noStrike" kern="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rPr>
              <a:t>文本</a:t>
            </a: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这里输入</a:t>
            </a:r>
            <a:r>
              <a:rPr kumimoji="0" lang="zh-CN" altLang="en-US" sz="1200" b="0" i="0" u="none" strike="noStrike" kern="0" cap="none"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rPr>
              <a:t>文本</a:t>
            </a:r>
            <a:endParaRPr kumimoji="0" lang="en-US" altLang="zh-CN"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7"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61072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331076" y="1083872"/>
            <a:ext cx="6985340" cy="1019347"/>
            <a:chOff x="1331076" y="1083872"/>
            <a:chExt cx="6985340" cy="1019347"/>
          </a:xfrm>
        </p:grpSpPr>
        <p:grpSp>
          <p:nvGrpSpPr>
            <p:cNvPr id="56" name="组合 55"/>
            <p:cNvGrpSpPr/>
            <p:nvPr/>
          </p:nvGrpSpPr>
          <p:grpSpPr>
            <a:xfrm>
              <a:off x="1331076" y="1083872"/>
              <a:ext cx="6985340" cy="958288"/>
              <a:chOff x="2603330" y="1083872"/>
              <a:chExt cx="6985340" cy="958288"/>
            </a:xfrm>
          </p:grpSpPr>
          <p:sp>
            <p:nvSpPr>
              <p:cNvPr id="58" name="矩形 57"/>
              <p:cNvSpPr/>
              <p:nvPr/>
            </p:nvSpPr>
            <p:spPr>
              <a:xfrm>
                <a:off x="3068127" y="1277093"/>
                <a:ext cx="6520543" cy="765067"/>
              </a:xfrm>
              <a:prstGeom prst="rect">
                <a:avLst/>
              </a:prstGeom>
              <a:no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9" name="泪滴形 58"/>
              <p:cNvSpPr/>
              <p:nvPr/>
            </p:nvSpPr>
            <p:spPr>
              <a:xfrm>
                <a:off x="2603330" y="1083872"/>
                <a:ext cx="1012882" cy="957195"/>
              </a:xfrm>
              <a:prstGeom prst="teardrop">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0" name="文本框 14"/>
              <p:cNvSpPr txBox="1"/>
              <p:nvPr/>
            </p:nvSpPr>
            <p:spPr>
              <a:xfrm>
                <a:off x="2603330" y="1179036"/>
                <a:ext cx="1012882"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01</a:t>
                </a:r>
                <a:endParaRPr kumimoji="0" lang="zh-CN" altLang="en-US" sz="4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61" name="矩形 60"/>
              <p:cNvSpPr/>
              <p:nvPr/>
            </p:nvSpPr>
            <p:spPr>
              <a:xfrm>
                <a:off x="3616212" y="1083872"/>
                <a:ext cx="2738868" cy="4858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2" name="文本框 64"/>
              <p:cNvSpPr txBox="1"/>
              <p:nvPr/>
            </p:nvSpPr>
            <p:spPr>
              <a:xfrm>
                <a:off x="3692412" y="1129592"/>
                <a:ext cx="266266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标题文字内容</a:t>
                </a:r>
              </a:p>
            </p:txBody>
          </p:sp>
        </p:grpSp>
        <p:sp>
          <p:nvSpPr>
            <p:cNvPr id="57" name="文本框 42"/>
            <p:cNvSpPr txBox="1"/>
            <p:nvPr/>
          </p:nvSpPr>
          <p:spPr>
            <a:xfrm>
              <a:off x="2420158" y="1658289"/>
              <a:ext cx="5896258" cy="444930"/>
            </a:xfrm>
            <a:prstGeom prst="rect">
              <a:avLst/>
            </a:prstGeom>
            <a:noFill/>
          </p:spPr>
          <p:txBody>
            <a:bodyPr wrap="square" rtlCol="0">
              <a:spAutoFit/>
            </a:bodyPr>
            <a:lstStyle/>
            <a:p>
              <a:pPr defTabSz="685666">
                <a:lnSpc>
                  <a:spcPct val="70000"/>
                </a:lnSpc>
                <a:spcBef>
                  <a:spcPts val="675"/>
                </a:spcBef>
              </a:pPr>
              <a:r>
                <a:rPr lang="zh-CN" altLang="en-US" sz="1200" dirty="0">
                  <a:solidFill>
                    <a:schemeClr val="accent1"/>
                  </a:solidFill>
                  <a:latin typeface="微软雅黑" pitchFamily="34" charset="-122"/>
                  <a:ea typeface="微软雅黑" pitchFamily="34" charset="-122"/>
                  <a:cs typeface="Segoe UI" pitchFamily="34" charset="0"/>
                </a:rPr>
                <a:t>单击此处填加文字</a:t>
              </a:r>
              <a:r>
                <a:rPr lang="zh-CN" altLang="en-US" sz="1200" dirty="0" smtClean="0">
                  <a:solidFill>
                    <a:schemeClr val="accent1"/>
                  </a:solidFill>
                  <a:latin typeface="微软雅黑" pitchFamily="34" charset="-122"/>
                  <a:ea typeface="微软雅黑" pitchFamily="34" charset="-122"/>
                  <a:cs typeface="Segoe UI" pitchFamily="34" charset="0"/>
                </a:rPr>
                <a:t>内容</a:t>
              </a:r>
              <a:r>
                <a:rPr lang="zh-CN" altLang="en-US" sz="1200" dirty="0">
                  <a:solidFill>
                    <a:schemeClr val="accent1"/>
                  </a:solidFill>
                  <a:latin typeface="微软雅黑" pitchFamily="34" charset="-122"/>
                  <a:ea typeface="微软雅黑" pitchFamily="34" charset="-122"/>
                  <a:cs typeface="Segoe UI" pitchFamily="34" charset="0"/>
                </a:rPr>
                <a:t>单击此处填加文字</a:t>
              </a:r>
              <a:r>
                <a:rPr lang="zh-CN" altLang="en-US" sz="1200" dirty="0" smtClean="0">
                  <a:solidFill>
                    <a:schemeClr val="accent1"/>
                  </a:solidFill>
                  <a:latin typeface="微软雅黑" pitchFamily="34" charset="-122"/>
                  <a:ea typeface="微软雅黑" pitchFamily="34" charset="-122"/>
                  <a:cs typeface="Segoe UI" pitchFamily="34" charset="0"/>
                </a:rPr>
                <a:t>内容单击</a:t>
              </a:r>
              <a:r>
                <a:rPr lang="zh-CN" altLang="en-US" sz="1200" dirty="0">
                  <a:solidFill>
                    <a:schemeClr val="accent1"/>
                  </a:solidFill>
                  <a:latin typeface="微软雅黑" pitchFamily="34" charset="-122"/>
                  <a:ea typeface="微软雅黑" pitchFamily="34" charset="-122"/>
                  <a:cs typeface="Segoe UI" pitchFamily="34" charset="0"/>
                </a:rPr>
                <a:t>此处填加文字内容</a:t>
              </a:r>
              <a:endParaRPr lang="en-US" altLang="zh-CN" sz="1200" dirty="0">
                <a:solidFill>
                  <a:schemeClr val="accent1"/>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endParaRPr lang="en-US" altLang="zh-CN" sz="1200" dirty="0">
                <a:solidFill>
                  <a:schemeClr val="accent1"/>
                </a:solidFill>
                <a:latin typeface="微软雅黑" pitchFamily="34" charset="-122"/>
                <a:ea typeface="微软雅黑" pitchFamily="34" charset="-122"/>
                <a:cs typeface="Segoe UI" pitchFamily="34" charset="0"/>
              </a:endParaRPr>
            </a:p>
          </p:txBody>
        </p:sp>
      </p:grpSp>
      <p:grpSp>
        <p:nvGrpSpPr>
          <p:cNvPr id="63" name="组合 62"/>
          <p:cNvGrpSpPr/>
          <p:nvPr/>
        </p:nvGrpSpPr>
        <p:grpSpPr>
          <a:xfrm>
            <a:off x="1331076" y="2318312"/>
            <a:ext cx="6985340" cy="958288"/>
            <a:chOff x="1331076" y="2318312"/>
            <a:chExt cx="6985340" cy="958288"/>
          </a:xfrm>
        </p:grpSpPr>
        <p:sp>
          <p:nvSpPr>
            <p:cNvPr id="64" name="矩形 63"/>
            <p:cNvSpPr/>
            <p:nvPr/>
          </p:nvSpPr>
          <p:spPr>
            <a:xfrm>
              <a:off x="1795873" y="2511533"/>
              <a:ext cx="6520543" cy="765067"/>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7" name="泪滴形 86"/>
            <p:cNvSpPr/>
            <p:nvPr/>
          </p:nvSpPr>
          <p:spPr>
            <a:xfrm>
              <a:off x="1331076" y="2318312"/>
              <a:ext cx="1012882" cy="957195"/>
            </a:xfrm>
            <a:prstGeom prst="teardrop">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8" name="文本框 70"/>
            <p:cNvSpPr txBox="1"/>
            <p:nvPr/>
          </p:nvSpPr>
          <p:spPr>
            <a:xfrm>
              <a:off x="1331076" y="2416686"/>
              <a:ext cx="1012882"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02</a:t>
              </a:r>
              <a:endParaRPr kumimoji="0" lang="zh-CN" altLang="en-US" sz="4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89" name="矩形 88"/>
            <p:cNvSpPr/>
            <p:nvPr/>
          </p:nvSpPr>
          <p:spPr>
            <a:xfrm>
              <a:off x="2343958" y="2318312"/>
              <a:ext cx="2738868" cy="485848"/>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文本框 73"/>
            <p:cNvSpPr txBox="1"/>
            <p:nvPr/>
          </p:nvSpPr>
          <p:spPr>
            <a:xfrm>
              <a:off x="2420158" y="2364032"/>
              <a:ext cx="2662668" cy="369332"/>
            </a:xfrm>
            <a:prstGeom prst="rect">
              <a:avLst/>
            </a:prstGeom>
            <a:noFill/>
          </p:spPr>
          <p:txBody>
            <a:bodyPr wrap="square" rtlCol="0">
              <a:spAutoFit/>
            </a:bodyPr>
            <a:lstStyle/>
            <a:p>
              <a:pPr lvl="0">
                <a:defRPr/>
              </a:pPr>
              <a:r>
                <a:rPr lang="zh-CN" altLang="en-US" kern="0" dirty="0">
                  <a:solidFill>
                    <a:schemeClr val="accent2"/>
                  </a:solidFill>
                  <a:latin typeface="微软雅黑" panose="020B0503020204020204" pitchFamily="34" charset="-122"/>
                  <a:ea typeface="微软雅黑" panose="020B0503020204020204" pitchFamily="34" charset="-122"/>
                </a:rPr>
                <a:t>标题文字内容</a:t>
              </a:r>
            </a:p>
          </p:txBody>
        </p:sp>
        <p:sp>
          <p:nvSpPr>
            <p:cNvPr id="91" name="文本框 43"/>
            <p:cNvSpPr txBox="1"/>
            <p:nvPr/>
          </p:nvSpPr>
          <p:spPr>
            <a:xfrm>
              <a:off x="2420158" y="2880146"/>
              <a:ext cx="5896258" cy="225896"/>
            </a:xfrm>
            <a:prstGeom prst="rect">
              <a:avLst/>
            </a:prstGeom>
            <a:noFill/>
          </p:spPr>
          <p:txBody>
            <a:bodyPr wrap="square" rtlCol="0">
              <a:spAutoFit/>
            </a:bodyPr>
            <a:lstStyle/>
            <a:p>
              <a:pPr defTabSz="685666">
                <a:lnSpc>
                  <a:spcPct val="70000"/>
                </a:lnSpc>
                <a:spcBef>
                  <a:spcPts val="675"/>
                </a:spcBef>
              </a:pPr>
              <a:r>
                <a:rPr lang="zh-CN" altLang="en-US" sz="1200" dirty="0">
                  <a:solidFill>
                    <a:schemeClr val="accent1"/>
                  </a:solidFill>
                  <a:latin typeface="微软雅黑" pitchFamily="34" charset="-122"/>
                  <a:ea typeface="微软雅黑" pitchFamily="34" charset="-122"/>
                  <a:cs typeface="Segoe UI" pitchFamily="34" charset="0"/>
                </a:rPr>
                <a:t>单击此处填加文字内容单击此处填加文字内容单击此处填加文字</a:t>
              </a:r>
              <a:r>
                <a:rPr lang="zh-CN" altLang="en-US" sz="1200" dirty="0" smtClean="0">
                  <a:solidFill>
                    <a:schemeClr val="accent1"/>
                  </a:solidFill>
                  <a:latin typeface="微软雅黑" pitchFamily="34" charset="-122"/>
                  <a:ea typeface="微软雅黑" pitchFamily="34" charset="-122"/>
                  <a:cs typeface="Segoe UI" pitchFamily="34" charset="0"/>
                </a:rPr>
                <a:t>内容</a:t>
              </a:r>
              <a:endParaRPr lang="en-US" altLang="zh-CN" sz="1200" dirty="0">
                <a:solidFill>
                  <a:schemeClr val="accent1"/>
                </a:solidFill>
                <a:latin typeface="微软雅黑" pitchFamily="34" charset="-122"/>
                <a:ea typeface="微软雅黑" pitchFamily="34" charset="-122"/>
                <a:cs typeface="Segoe UI" pitchFamily="34" charset="0"/>
              </a:endParaRPr>
            </a:p>
          </p:txBody>
        </p:sp>
      </p:grpSp>
      <p:grpSp>
        <p:nvGrpSpPr>
          <p:cNvPr id="92" name="组合 91"/>
          <p:cNvGrpSpPr/>
          <p:nvPr/>
        </p:nvGrpSpPr>
        <p:grpSpPr>
          <a:xfrm>
            <a:off x="1331076" y="3572326"/>
            <a:ext cx="6985340" cy="958288"/>
            <a:chOff x="1331076" y="3572326"/>
            <a:chExt cx="6985340" cy="958288"/>
          </a:xfrm>
        </p:grpSpPr>
        <p:sp>
          <p:nvSpPr>
            <p:cNvPr id="93" name="矩形 92"/>
            <p:cNvSpPr/>
            <p:nvPr/>
          </p:nvSpPr>
          <p:spPr>
            <a:xfrm>
              <a:off x="1795873" y="3765547"/>
              <a:ext cx="6520543" cy="765067"/>
            </a:xfrm>
            <a:prstGeom prst="rect">
              <a:avLst/>
            </a:prstGeom>
            <a:no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4" name="泪滴形 93"/>
            <p:cNvSpPr/>
            <p:nvPr/>
          </p:nvSpPr>
          <p:spPr>
            <a:xfrm>
              <a:off x="1331076" y="3572326"/>
              <a:ext cx="1012882" cy="957195"/>
            </a:xfrm>
            <a:prstGeom prst="teardrop">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5" name="文本框 78"/>
            <p:cNvSpPr txBox="1"/>
            <p:nvPr/>
          </p:nvSpPr>
          <p:spPr>
            <a:xfrm>
              <a:off x="1331076" y="3709402"/>
              <a:ext cx="1012882"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03</a:t>
              </a:r>
              <a:endParaRPr kumimoji="0" lang="zh-CN" altLang="en-US" sz="4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96" name="矩形 95"/>
            <p:cNvSpPr/>
            <p:nvPr/>
          </p:nvSpPr>
          <p:spPr>
            <a:xfrm>
              <a:off x="2343958" y="3572326"/>
              <a:ext cx="2738868" cy="485848"/>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7" name="文本框 81"/>
            <p:cNvSpPr txBox="1"/>
            <p:nvPr/>
          </p:nvSpPr>
          <p:spPr>
            <a:xfrm>
              <a:off x="2420158" y="3618046"/>
              <a:ext cx="2662668" cy="369332"/>
            </a:xfrm>
            <a:prstGeom prst="rect">
              <a:avLst/>
            </a:prstGeom>
            <a:noFill/>
          </p:spPr>
          <p:txBody>
            <a:bodyPr wrap="square" rtlCol="0">
              <a:spAutoFit/>
            </a:bodyPr>
            <a:lstStyle/>
            <a:p>
              <a:pPr lvl="0">
                <a:defRPr/>
              </a:pPr>
              <a:r>
                <a:rPr lang="zh-CN" altLang="en-US" kern="0" dirty="0">
                  <a:solidFill>
                    <a:schemeClr val="accent2"/>
                  </a:solidFill>
                  <a:latin typeface="微软雅黑" panose="020B0503020204020204" pitchFamily="34" charset="-122"/>
                  <a:ea typeface="微软雅黑" panose="020B0503020204020204" pitchFamily="34" charset="-122"/>
                </a:rPr>
                <a:t>标题文字内容</a:t>
              </a:r>
            </a:p>
          </p:txBody>
        </p:sp>
        <p:sp>
          <p:nvSpPr>
            <p:cNvPr id="98" name="文本框 44"/>
            <p:cNvSpPr txBox="1"/>
            <p:nvPr/>
          </p:nvSpPr>
          <p:spPr>
            <a:xfrm>
              <a:off x="2420158" y="4137143"/>
              <a:ext cx="5896258" cy="225896"/>
            </a:xfrm>
            <a:prstGeom prst="rect">
              <a:avLst/>
            </a:prstGeom>
            <a:noFill/>
          </p:spPr>
          <p:txBody>
            <a:bodyPr wrap="square" rtlCol="0">
              <a:spAutoFit/>
            </a:bodyPr>
            <a:lstStyle/>
            <a:p>
              <a:pPr defTabSz="685666">
                <a:lnSpc>
                  <a:spcPct val="70000"/>
                </a:lnSpc>
                <a:spcBef>
                  <a:spcPts val="675"/>
                </a:spcBef>
              </a:pPr>
              <a:r>
                <a:rPr lang="zh-CN" altLang="en-US" sz="1200" dirty="0">
                  <a:solidFill>
                    <a:schemeClr val="accent1"/>
                  </a:solidFill>
                  <a:latin typeface="微软雅黑" panose="020B0503020204020204" pitchFamily="34" charset="-122"/>
                  <a:ea typeface="微软雅黑" panose="020B0503020204020204" pitchFamily="34" charset="-122"/>
                  <a:cs typeface="Segoe UI" pitchFamily="34" charset="0"/>
                </a:rPr>
                <a:t>单击此处填加文字内容单击此处填加文字内容单击此处填加文字</a:t>
              </a:r>
              <a:r>
                <a:rPr lang="zh-CN" altLang="en-US" sz="1200" dirty="0" smtClean="0">
                  <a:solidFill>
                    <a:schemeClr val="accent1"/>
                  </a:solidFill>
                  <a:latin typeface="微软雅黑" pitchFamily="34" charset="-122"/>
                  <a:ea typeface="微软雅黑" pitchFamily="34" charset="-122"/>
                  <a:cs typeface="Segoe UI" pitchFamily="34" charset="0"/>
                </a:rPr>
                <a:t>内容</a:t>
              </a:r>
            </a:p>
          </p:txBody>
        </p:sp>
      </p:grpSp>
      <p:sp>
        <p:nvSpPr>
          <p:cNvPr id="99"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204353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fill="hold"/>
                                        <p:tgtEl>
                                          <p:spTgt spid="63"/>
                                        </p:tgtEl>
                                        <p:attrNameLst>
                                          <p:attrName>ppt_x</p:attrName>
                                        </p:attrNameLst>
                                      </p:cBhvr>
                                      <p:tavLst>
                                        <p:tav tm="0">
                                          <p:val>
                                            <p:strVal val="0-#ppt_w/2"/>
                                          </p:val>
                                        </p:tav>
                                        <p:tav tm="100000">
                                          <p:val>
                                            <p:strVal val="#ppt_x"/>
                                          </p:val>
                                        </p:tav>
                                      </p:tavLst>
                                    </p:anim>
                                    <p:anim calcmode="lin" valueType="num">
                                      <p:cBhvr additive="base">
                                        <p:cTn id="13" dur="500" fill="hold"/>
                                        <p:tgtEl>
                                          <p:spTgt spid="6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92"/>
                                        </p:tgtEl>
                                        <p:attrNameLst>
                                          <p:attrName>style.visibility</p:attrName>
                                        </p:attrNameLst>
                                      </p:cBhvr>
                                      <p:to>
                                        <p:strVal val="visible"/>
                                      </p:to>
                                    </p:set>
                                    <p:anim calcmode="lin" valueType="num">
                                      <p:cBhvr additive="base">
                                        <p:cTn id="17" dur="500" fill="hold"/>
                                        <p:tgtEl>
                                          <p:spTgt spid="92"/>
                                        </p:tgtEl>
                                        <p:attrNameLst>
                                          <p:attrName>ppt_x</p:attrName>
                                        </p:attrNameLst>
                                      </p:cBhvr>
                                      <p:tavLst>
                                        <p:tav tm="0">
                                          <p:val>
                                            <p:strVal val="0-#ppt_w/2"/>
                                          </p:val>
                                        </p:tav>
                                        <p:tav tm="100000">
                                          <p:val>
                                            <p:strVal val="#ppt_x"/>
                                          </p:val>
                                        </p:tav>
                                      </p:tavLst>
                                    </p:anim>
                                    <p:anim calcmode="lin" valueType="num">
                                      <p:cBhvr additive="base">
                                        <p:cTn id="18" dur="50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56049" y="1121474"/>
            <a:ext cx="1308039" cy="1295294"/>
            <a:chOff x="4056049" y="897981"/>
            <a:chExt cx="1308039" cy="1295294"/>
          </a:xfrm>
        </p:grpSpPr>
        <p:sp>
          <p:nvSpPr>
            <p:cNvPr id="3" name="椭圆 2"/>
            <p:cNvSpPr/>
            <p:nvPr/>
          </p:nvSpPr>
          <p:spPr>
            <a:xfrm>
              <a:off x="4056049" y="897981"/>
              <a:ext cx="1295294" cy="1295294"/>
            </a:xfrm>
            <a:prstGeom prst="ellipse">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4" name="TextBox 3"/>
            <p:cNvSpPr txBox="1"/>
            <p:nvPr/>
          </p:nvSpPr>
          <p:spPr>
            <a:xfrm flipH="1">
              <a:off x="4355317" y="1020645"/>
              <a:ext cx="696757" cy="634020"/>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smtClean="0">
                  <a:ln w="18415" cmpd="sng">
                    <a:noFill/>
                    <a:prstDash val="solid"/>
                  </a:ln>
                  <a:solidFill>
                    <a:schemeClr val="accent2"/>
                  </a:solidFill>
                  <a:effectLst/>
                  <a:uLnTx/>
                  <a:uFillTx/>
                  <a:latin typeface="微软雅黑" panose="020B0503020204020204" pitchFamily="34" charset="-122"/>
                  <a:cs typeface="Times New Roman" pitchFamily="18" charset="0"/>
                </a:rPr>
                <a:t>A</a:t>
              </a:r>
              <a:endParaRPr kumimoji="0" lang="zh-CN" altLang="en-US" sz="4400" b="1" i="0" u="none" strike="noStrike" kern="0" cap="none" spc="0" normalizeH="0" baseline="0" noProof="0" dirty="0">
                <a:ln w="18415" cmpd="sng">
                  <a:noFill/>
                  <a:prstDash val="solid"/>
                </a:ln>
                <a:solidFill>
                  <a:schemeClr val="accent2"/>
                </a:solidFill>
                <a:effectLst/>
                <a:uLnTx/>
                <a:uFillTx/>
                <a:latin typeface="微软雅黑" panose="020B0503020204020204" pitchFamily="34" charset="-122"/>
                <a:cs typeface="Times New Roman" pitchFamily="18" charset="0"/>
              </a:endParaRPr>
            </a:p>
          </p:txBody>
        </p:sp>
        <p:sp>
          <p:nvSpPr>
            <p:cNvPr id="5" name="TextBox 4"/>
            <p:cNvSpPr txBox="1"/>
            <p:nvPr/>
          </p:nvSpPr>
          <p:spPr>
            <a:xfrm>
              <a:off x="4257693" y="1534021"/>
              <a:ext cx="1106395" cy="4001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单击此处</a:t>
              </a:r>
              <a:r>
                <a:rPr kumimoji="0" lang="zh-CN" altLang="en-US"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添加</a:t>
              </a:r>
              <a:endParaRPr kumimoji="0" lang="en-US" altLang="zh-CN"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段落</a:t>
              </a:r>
              <a:r>
                <a:rPr kumimoji="0" lang="zh-CN" altLang="en-US" sz="1000" b="0"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文本</a:t>
              </a:r>
              <a:r>
                <a:rPr kumimoji="0" lang="zh-CN" altLang="en-US" sz="1000" b="0" i="0" u="none" strike="noStrike" kern="0" cap="none" spc="0" normalizeH="0" baseline="0" noProof="0" dirty="0" smtClean="0">
                  <a:ln>
                    <a:noFill/>
                  </a:ln>
                  <a:solidFill>
                    <a:schemeClr val="accent2"/>
                  </a:solidFill>
                  <a:effectLst/>
                  <a:uLnTx/>
                  <a:uFillTx/>
                  <a:latin typeface="微软雅黑" pitchFamily="34" charset="-122"/>
                  <a:ea typeface="微软雅黑" pitchFamily="34" charset="-122"/>
                </a:rPr>
                <a:t>单击</a:t>
              </a:r>
              <a:endParaRPr kumimoji="0" lang="zh-CN" altLang="en-US" sz="1000" b="0" i="0" u="none" strike="noStrike" kern="0" cap="none" spc="0" normalizeH="0" baseline="0" noProof="0" dirty="0">
                <a:ln>
                  <a:noFill/>
                </a:ln>
                <a:solidFill>
                  <a:schemeClr val="accent2"/>
                </a:solidFill>
                <a:effectLst/>
                <a:uLnTx/>
                <a:uFillTx/>
                <a:latin typeface="微软雅黑" pitchFamily="34" charset="-122"/>
                <a:ea typeface="微软雅黑" pitchFamily="34" charset="-122"/>
              </a:endParaRPr>
            </a:p>
          </p:txBody>
        </p:sp>
      </p:grpSp>
      <p:grpSp>
        <p:nvGrpSpPr>
          <p:cNvPr id="6" name="组合 5"/>
          <p:cNvGrpSpPr/>
          <p:nvPr/>
        </p:nvGrpSpPr>
        <p:grpSpPr>
          <a:xfrm>
            <a:off x="2970217" y="2132841"/>
            <a:ext cx="1295294" cy="1295294"/>
            <a:chOff x="2970217" y="1909348"/>
            <a:chExt cx="1295294" cy="1295294"/>
          </a:xfrm>
        </p:grpSpPr>
        <p:sp>
          <p:nvSpPr>
            <p:cNvPr id="7" name="椭圆 6"/>
            <p:cNvSpPr/>
            <p:nvPr/>
          </p:nvSpPr>
          <p:spPr>
            <a:xfrm rot="292466">
              <a:off x="2970217" y="1909348"/>
              <a:ext cx="1295294" cy="1295294"/>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8" name="TextBox 7"/>
            <p:cNvSpPr txBox="1"/>
            <p:nvPr/>
          </p:nvSpPr>
          <p:spPr>
            <a:xfrm flipH="1">
              <a:off x="3251154" y="2038630"/>
              <a:ext cx="696757"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smtClean="0">
                  <a:ln w="18415" cmpd="sng">
                    <a:noFill/>
                    <a:prstDash val="solid"/>
                  </a:ln>
                  <a:solidFill>
                    <a:schemeClr val="accent2"/>
                  </a:solidFill>
                  <a:effectLst/>
                  <a:uLnTx/>
                  <a:uFillTx/>
                  <a:latin typeface="微软雅黑" panose="020B0503020204020204" pitchFamily="34" charset="-122"/>
                  <a:cs typeface="Times New Roman" pitchFamily="18" charset="0"/>
                </a:rPr>
                <a:t>B</a:t>
              </a:r>
              <a:endParaRPr kumimoji="0" lang="zh-CN" altLang="en-US" sz="4400" b="1" i="0" u="none" strike="noStrike" kern="0" cap="none" spc="0" normalizeH="0" baseline="0" noProof="0" dirty="0">
                <a:ln w="18415" cmpd="sng">
                  <a:noFill/>
                  <a:prstDash val="solid"/>
                </a:ln>
                <a:solidFill>
                  <a:schemeClr val="accent2"/>
                </a:solidFill>
                <a:effectLst/>
                <a:uLnTx/>
                <a:uFillTx/>
                <a:latin typeface="微软雅黑" panose="020B0503020204020204" pitchFamily="34" charset="-122"/>
                <a:cs typeface="Times New Roman" pitchFamily="18" charset="0"/>
              </a:endParaRPr>
            </a:p>
          </p:txBody>
        </p:sp>
        <p:sp>
          <p:nvSpPr>
            <p:cNvPr id="9" name="TextBox 8"/>
            <p:cNvSpPr txBox="1"/>
            <p:nvPr/>
          </p:nvSpPr>
          <p:spPr>
            <a:xfrm>
              <a:off x="3131840" y="2566730"/>
              <a:ext cx="110639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单击此处</a:t>
              </a:r>
              <a:r>
                <a:rPr kumimoji="0" lang="zh-CN" altLang="en-US"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添加</a:t>
              </a:r>
              <a:endParaRPr kumimoji="0" lang="en-US" altLang="zh-CN"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段落</a:t>
              </a:r>
              <a:r>
                <a:rPr kumimoji="0" lang="zh-CN" altLang="en-US" sz="1000" b="0"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文本</a:t>
              </a:r>
              <a:r>
                <a:rPr kumimoji="0" lang="zh-CN" altLang="en-US" sz="1000" b="0" i="0" u="none" strike="noStrike" kern="0" cap="none" spc="0" normalizeH="0" baseline="0" noProof="0" dirty="0" smtClean="0">
                  <a:ln>
                    <a:noFill/>
                  </a:ln>
                  <a:solidFill>
                    <a:schemeClr val="accent2"/>
                  </a:solidFill>
                  <a:effectLst/>
                  <a:uLnTx/>
                  <a:uFillTx/>
                  <a:latin typeface="微软雅黑" pitchFamily="34" charset="-122"/>
                  <a:ea typeface="微软雅黑" pitchFamily="34" charset="-122"/>
                </a:rPr>
                <a:t>单击</a:t>
              </a:r>
              <a:endParaRPr kumimoji="0" lang="zh-CN" altLang="en-US" sz="1000" b="0" i="0" u="none" strike="noStrike" kern="0" cap="none" spc="0" normalizeH="0" baseline="0" noProof="0" dirty="0">
                <a:ln>
                  <a:noFill/>
                </a:ln>
                <a:solidFill>
                  <a:schemeClr val="accent2"/>
                </a:solidFill>
                <a:effectLst/>
                <a:uLnTx/>
                <a:uFillTx/>
                <a:latin typeface="微软雅黑" pitchFamily="34" charset="-122"/>
                <a:ea typeface="微软雅黑" pitchFamily="34" charset="-122"/>
              </a:endParaRPr>
            </a:p>
          </p:txBody>
        </p:sp>
      </p:grpSp>
      <p:grpSp>
        <p:nvGrpSpPr>
          <p:cNvPr id="10" name="组合 9"/>
          <p:cNvGrpSpPr/>
          <p:nvPr/>
        </p:nvGrpSpPr>
        <p:grpSpPr>
          <a:xfrm>
            <a:off x="5092862" y="2184060"/>
            <a:ext cx="1305613" cy="1295294"/>
            <a:chOff x="5092862" y="1960567"/>
            <a:chExt cx="1305613" cy="1295294"/>
          </a:xfrm>
        </p:grpSpPr>
        <p:sp>
          <p:nvSpPr>
            <p:cNvPr id="11" name="椭圆 10"/>
            <p:cNvSpPr/>
            <p:nvPr/>
          </p:nvSpPr>
          <p:spPr>
            <a:xfrm rot="21045709">
              <a:off x="5092862" y="1960567"/>
              <a:ext cx="1295294" cy="1295294"/>
            </a:xfrm>
            <a:prstGeom prst="ellipse">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2" name="TextBox 11"/>
            <p:cNvSpPr txBox="1"/>
            <p:nvPr/>
          </p:nvSpPr>
          <p:spPr>
            <a:xfrm flipH="1">
              <a:off x="5384119" y="2088861"/>
              <a:ext cx="696757"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smtClean="0">
                  <a:ln w="18415" cmpd="sng">
                    <a:noFill/>
                    <a:prstDash val="solid"/>
                  </a:ln>
                  <a:solidFill>
                    <a:schemeClr val="accent2"/>
                  </a:solidFill>
                  <a:effectLst/>
                  <a:uLnTx/>
                  <a:uFillTx/>
                  <a:latin typeface="微软雅黑" panose="020B0503020204020204" pitchFamily="34" charset="-122"/>
                  <a:cs typeface="Times New Roman" pitchFamily="18" charset="0"/>
                </a:rPr>
                <a:t>C</a:t>
              </a:r>
              <a:endParaRPr kumimoji="0" lang="zh-CN" altLang="en-US" sz="4400" b="1" i="0" u="none" strike="noStrike" kern="0" cap="none" spc="0" normalizeH="0" baseline="0" noProof="0" dirty="0">
                <a:ln w="18415" cmpd="sng">
                  <a:noFill/>
                  <a:prstDash val="solid"/>
                </a:ln>
                <a:solidFill>
                  <a:schemeClr val="accent2"/>
                </a:solidFill>
                <a:effectLst/>
                <a:uLnTx/>
                <a:uFillTx/>
                <a:latin typeface="微软雅黑" panose="020B0503020204020204" pitchFamily="34" charset="-122"/>
                <a:cs typeface="Times New Roman" pitchFamily="18" charset="0"/>
              </a:endParaRPr>
            </a:p>
          </p:txBody>
        </p:sp>
        <p:sp>
          <p:nvSpPr>
            <p:cNvPr id="13" name="TextBox 12"/>
            <p:cNvSpPr txBox="1"/>
            <p:nvPr/>
          </p:nvSpPr>
          <p:spPr>
            <a:xfrm>
              <a:off x="5292080" y="2566730"/>
              <a:ext cx="110639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单击此处</a:t>
              </a:r>
              <a:r>
                <a:rPr kumimoji="0" lang="zh-CN" altLang="en-US"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添加</a:t>
              </a:r>
              <a:endParaRPr kumimoji="0" lang="en-US" altLang="zh-CN"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段落</a:t>
              </a:r>
              <a:r>
                <a:rPr kumimoji="0" lang="zh-CN" altLang="en-US" sz="1000" b="0"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文本</a:t>
              </a:r>
              <a:r>
                <a:rPr kumimoji="0" lang="zh-CN" altLang="en-US" sz="1000" b="0" i="0" u="none" strike="noStrike" kern="0" cap="none" spc="0" normalizeH="0" baseline="0" noProof="0" dirty="0" smtClean="0">
                  <a:ln>
                    <a:noFill/>
                  </a:ln>
                  <a:solidFill>
                    <a:schemeClr val="accent2"/>
                  </a:solidFill>
                  <a:effectLst/>
                  <a:uLnTx/>
                  <a:uFillTx/>
                  <a:latin typeface="微软雅黑" pitchFamily="34" charset="-122"/>
                  <a:ea typeface="微软雅黑" pitchFamily="34" charset="-122"/>
                </a:rPr>
                <a:t>单击</a:t>
              </a:r>
              <a:endParaRPr kumimoji="0" lang="zh-CN" altLang="en-US" sz="1000" b="0" i="0" u="none" strike="noStrike" kern="0" cap="none" spc="0" normalizeH="0" baseline="0" noProof="0" dirty="0">
                <a:ln>
                  <a:noFill/>
                </a:ln>
                <a:solidFill>
                  <a:schemeClr val="accent2"/>
                </a:solidFill>
                <a:effectLst/>
                <a:uLnTx/>
                <a:uFillTx/>
                <a:latin typeface="微软雅黑" pitchFamily="34" charset="-122"/>
                <a:ea typeface="微软雅黑" pitchFamily="34" charset="-122"/>
              </a:endParaRPr>
            </a:p>
          </p:txBody>
        </p:sp>
      </p:grpSp>
      <p:grpSp>
        <p:nvGrpSpPr>
          <p:cNvPr id="14" name="组合 13"/>
          <p:cNvGrpSpPr/>
          <p:nvPr/>
        </p:nvGrpSpPr>
        <p:grpSpPr>
          <a:xfrm>
            <a:off x="3998094" y="3170017"/>
            <a:ext cx="1295294" cy="1295294"/>
            <a:chOff x="3998094" y="2946524"/>
            <a:chExt cx="1295294" cy="1295294"/>
          </a:xfrm>
        </p:grpSpPr>
        <p:sp>
          <p:nvSpPr>
            <p:cNvPr id="15" name="椭圆 14"/>
            <p:cNvSpPr/>
            <p:nvPr/>
          </p:nvSpPr>
          <p:spPr>
            <a:xfrm>
              <a:off x="3998094" y="2946524"/>
              <a:ext cx="1295294" cy="1295294"/>
            </a:xfrm>
            <a:prstGeom prst="ellipse">
              <a:avLst/>
            </a:prstGeom>
            <a:solidFill>
              <a:schemeClr val="bg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6" name="TextBox 15"/>
            <p:cNvSpPr txBox="1"/>
            <p:nvPr/>
          </p:nvSpPr>
          <p:spPr>
            <a:xfrm flipH="1">
              <a:off x="4279269" y="3075107"/>
              <a:ext cx="696757"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smtClean="0">
                  <a:ln w="18415" cmpd="sng">
                    <a:noFill/>
                    <a:prstDash val="solid"/>
                  </a:ln>
                  <a:solidFill>
                    <a:schemeClr val="accent2"/>
                  </a:solidFill>
                  <a:effectLst/>
                  <a:uLnTx/>
                  <a:uFillTx/>
                  <a:latin typeface="微软雅黑" panose="020B0503020204020204" pitchFamily="34" charset="-122"/>
                  <a:cs typeface="Times New Roman" pitchFamily="18" charset="0"/>
                </a:rPr>
                <a:t>D</a:t>
              </a:r>
              <a:endParaRPr kumimoji="0" lang="zh-CN" altLang="en-US" sz="4400" b="1" i="0" u="none" strike="noStrike" kern="0" cap="none" spc="0" normalizeH="0" baseline="0" noProof="0" dirty="0">
                <a:ln w="18415" cmpd="sng">
                  <a:noFill/>
                  <a:prstDash val="solid"/>
                </a:ln>
                <a:solidFill>
                  <a:schemeClr val="accent2"/>
                </a:solidFill>
                <a:effectLst/>
                <a:uLnTx/>
                <a:uFillTx/>
                <a:latin typeface="微软雅黑" panose="020B0503020204020204" pitchFamily="34" charset="-122"/>
                <a:cs typeface="Times New Roman" pitchFamily="18" charset="0"/>
              </a:endParaRPr>
            </a:p>
          </p:txBody>
        </p:sp>
        <p:sp>
          <p:nvSpPr>
            <p:cNvPr id="17" name="TextBox 16"/>
            <p:cNvSpPr txBox="1"/>
            <p:nvPr/>
          </p:nvSpPr>
          <p:spPr>
            <a:xfrm>
              <a:off x="4185685" y="3594171"/>
              <a:ext cx="110639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单击此处</a:t>
              </a:r>
              <a:r>
                <a:rPr kumimoji="0" lang="zh-CN" altLang="en-US"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添加</a:t>
              </a:r>
              <a:endParaRPr kumimoji="0" lang="en-US" altLang="zh-CN"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段落</a:t>
              </a:r>
              <a:r>
                <a:rPr kumimoji="0" lang="zh-CN" altLang="en-US" sz="1000" b="0"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rPr>
                <a:t>文本</a:t>
              </a:r>
              <a:r>
                <a:rPr kumimoji="0" lang="zh-CN" altLang="en-US" sz="1000" b="0" i="0" u="none" strike="noStrike" kern="0" cap="none" spc="0" normalizeH="0" baseline="0" noProof="0" dirty="0" smtClean="0">
                  <a:ln>
                    <a:noFill/>
                  </a:ln>
                  <a:solidFill>
                    <a:schemeClr val="accent2"/>
                  </a:solidFill>
                  <a:effectLst/>
                  <a:uLnTx/>
                  <a:uFillTx/>
                  <a:latin typeface="微软雅黑" pitchFamily="34" charset="-122"/>
                  <a:ea typeface="微软雅黑" pitchFamily="34" charset="-122"/>
                </a:rPr>
                <a:t>单击</a:t>
              </a:r>
              <a:endParaRPr kumimoji="0" lang="zh-CN" altLang="en-US" sz="1000" b="0" i="0" u="none" strike="noStrike" kern="0" cap="none" spc="0" normalizeH="0" baseline="0" noProof="0" dirty="0">
                <a:ln>
                  <a:noFill/>
                </a:ln>
                <a:solidFill>
                  <a:schemeClr val="accent2"/>
                </a:solidFill>
                <a:effectLst/>
                <a:uLnTx/>
                <a:uFillTx/>
                <a:latin typeface="微软雅黑" pitchFamily="34" charset="-122"/>
                <a:ea typeface="微软雅黑" pitchFamily="34" charset="-122"/>
              </a:endParaRPr>
            </a:p>
          </p:txBody>
        </p:sp>
      </p:grpSp>
      <p:grpSp>
        <p:nvGrpSpPr>
          <p:cNvPr id="18" name="组合 17"/>
          <p:cNvGrpSpPr/>
          <p:nvPr/>
        </p:nvGrpSpPr>
        <p:grpSpPr>
          <a:xfrm>
            <a:off x="6344411" y="1811021"/>
            <a:ext cx="2548069" cy="880268"/>
            <a:chOff x="5770504" y="2725131"/>
            <a:chExt cx="2548069" cy="880268"/>
          </a:xfrm>
        </p:grpSpPr>
        <p:grpSp>
          <p:nvGrpSpPr>
            <p:cNvPr id="19" name="组合 44"/>
            <p:cNvGrpSpPr>
              <a:grpSpLocks/>
            </p:cNvGrpSpPr>
            <p:nvPr/>
          </p:nvGrpSpPr>
          <p:grpSpPr bwMode="auto">
            <a:xfrm flipH="1">
              <a:off x="6042252" y="3141849"/>
              <a:ext cx="2184400" cy="400110"/>
              <a:chOff x="-362770" y="3102960"/>
              <a:chExt cx="2183514" cy="400110"/>
            </a:xfrm>
          </p:grpSpPr>
          <p:sp>
            <p:nvSpPr>
              <p:cNvPr id="22" name="TextBox 11"/>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    </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p:txBody>
          </p:sp>
          <p:sp>
            <p:nvSpPr>
              <p:cNvPr id="23"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    </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p:txBody>
          </p:sp>
        </p:grpSp>
        <p:sp>
          <p:nvSpPr>
            <p:cNvPr id="20" name="TextBox 11"/>
            <p:cNvSpPr txBox="1">
              <a:spLocks noChangeArrowheads="1"/>
            </p:cNvSpPr>
            <p:nvPr/>
          </p:nvSpPr>
          <p:spPr bwMode="auto">
            <a:xfrm flipH="1">
              <a:off x="6064607" y="2725131"/>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微软雅黑" pitchFamily="34" charset="-122"/>
                  <a:ea typeface="微软雅黑" pitchFamily="34" charset="-122"/>
                </a:rPr>
                <a:t>点击添加文本    </a:t>
              </a:r>
              <a:endParaRPr kumimoji="0" lang="en-US" altLang="zh-CN" sz="1600" b="1" i="0" u="none" strike="noStrike" kern="0" cap="none" spc="0" normalizeH="0" baseline="0" noProof="0" dirty="0" smtClean="0">
                <a:ln>
                  <a:noFill/>
                </a:ln>
                <a:effectLst/>
                <a:uLnTx/>
                <a:uFillTx/>
                <a:latin typeface="微软雅黑" pitchFamily="34" charset="-122"/>
                <a:ea typeface="微软雅黑" pitchFamily="34" charset="-122"/>
              </a:endParaRPr>
            </a:p>
          </p:txBody>
        </p:sp>
        <p:cxnSp>
          <p:nvCxnSpPr>
            <p:cNvPr id="21" name="直接连接符 20"/>
            <p:cNvCxnSpPr/>
            <p:nvPr/>
          </p:nvCxnSpPr>
          <p:spPr>
            <a:xfrm flipH="1">
              <a:off x="5770504" y="3605399"/>
              <a:ext cx="2548069" cy="0"/>
            </a:xfrm>
            <a:prstGeom prst="line">
              <a:avLst/>
            </a:prstGeom>
            <a:noFill/>
            <a:ln w="12700" cap="flat" cmpd="sng" algn="ctr">
              <a:solidFill>
                <a:schemeClr val="tx1"/>
              </a:solidFill>
              <a:prstDash val="sysDot"/>
              <a:headEnd type="oval"/>
              <a:tailEnd type="oval"/>
            </a:ln>
            <a:effectLst/>
          </p:spPr>
        </p:cxnSp>
      </p:grpSp>
      <p:grpSp>
        <p:nvGrpSpPr>
          <p:cNvPr id="24" name="组合 23"/>
          <p:cNvGrpSpPr/>
          <p:nvPr/>
        </p:nvGrpSpPr>
        <p:grpSpPr>
          <a:xfrm>
            <a:off x="844256" y="2435203"/>
            <a:ext cx="2639983" cy="880268"/>
            <a:chOff x="821899" y="3716534"/>
            <a:chExt cx="2639983" cy="880268"/>
          </a:xfrm>
        </p:grpSpPr>
        <p:grpSp>
          <p:nvGrpSpPr>
            <p:cNvPr id="25" name="组合 44"/>
            <p:cNvGrpSpPr>
              <a:grpSpLocks/>
            </p:cNvGrpSpPr>
            <p:nvPr/>
          </p:nvGrpSpPr>
          <p:grpSpPr bwMode="auto">
            <a:xfrm flipH="1">
              <a:off x="821899" y="4133252"/>
              <a:ext cx="2184400" cy="400110"/>
              <a:chOff x="-362770" y="3102960"/>
              <a:chExt cx="2183514" cy="400110"/>
            </a:xfrm>
          </p:grpSpPr>
          <p:sp>
            <p:nvSpPr>
              <p:cNvPr id="28" name="TextBox 11"/>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    </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p:txBody>
          </p:sp>
          <p:sp>
            <p:nvSpPr>
              <p:cNvPr id="29"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    </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p:txBody>
          </p:sp>
        </p:grpSp>
        <p:sp>
          <p:nvSpPr>
            <p:cNvPr id="26" name="TextBox 11"/>
            <p:cNvSpPr txBox="1">
              <a:spLocks noChangeArrowheads="1"/>
            </p:cNvSpPr>
            <p:nvPr/>
          </p:nvSpPr>
          <p:spPr bwMode="auto">
            <a:xfrm flipH="1">
              <a:off x="844254" y="3716534"/>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chemeClr val="tx2"/>
                  </a:solidFill>
                  <a:effectLst/>
                  <a:uLnTx/>
                  <a:uFillTx/>
                  <a:latin typeface="微软雅黑" pitchFamily="34" charset="-122"/>
                  <a:ea typeface="微软雅黑" pitchFamily="34" charset="-122"/>
                </a:rPr>
                <a:t>点击添加文本    </a:t>
              </a:r>
              <a:endParaRPr kumimoji="0" lang="en-US" altLang="zh-CN" sz="1600" b="1" i="0" u="none" strike="noStrike" kern="0" cap="none" spc="0" normalizeH="0" baseline="0" noProof="0" dirty="0" smtClean="0">
                <a:ln>
                  <a:noFill/>
                </a:ln>
                <a:solidFill>
                  <a:schemeClr val="tx2"/>
                </a:solidFill>
                <a:effectLst/>
                <a:uLnTx/>
                <a:uFillTx/>
                <a:latin typeface="微软雅黑" pitchFamily="34" charset="-122"/>
                <a:ea typeface="微软雅黑" pitchFamily="34" charset="-122"/>
              </a:endParaRPr>
            </a:p>
          </p:txBody>
        </p:sp>
        <p:cxnSp>
          <p:nvCxnSpPr>
            <p:cNvPr id="27" name="直接连接符 26"/>
            <p:cNvCxnSpPr/>
            <p:nvPr/>
          </p:nvCxnSpPr>
          <p:spPr>
            <a:xfrm flipH="1">
              <a:off x="868640" y="4596802"/>
              <a:ext cx="2593242" cy="0"/>
            </a:xfrm>
            <a:prstGeom prst="line">
              <a:avLst/>
            </a:prstGeom>
            <a:noFill/>
            <a:ln w="12700" cap="flat" cmpd="sng" algn="ctr">
              <a:solidFill>
                <a:schemeClr val="tx2"/>
              </a:solidFill>
              <a:prstDash val="sysDot"/>
              <a:headEnd type="oval"/>
              <a:tailEnd type="oval"/>
            </a:ln>
            <a:effectLst/>
          </p:spPr>
        </p:cxnSp>
      </p:grpSp>
      <p:grpSp>
        <p:nvGrpSpPr>
          <p:cNvPr id="30" name="组合 29"/>
          <p:cNvGrpSpPr/>
          <p:nvPr/>
        </p:nvGrpSpPr>
        <p:grpSpPr>
          <a:xfrm>
            <a:off x="1631121" y="802519"/>
            <a:ext cx="2639983" cy="880268"/>
            <a:chOff x="821899" y="3716534"/>
            <a:chExt cx="2639983" cy="880268"/>
          </a:xfrm>
        </p:grpSpPr>
        <p:grpSp>
          <p:nvGrpSpPr>
            <p:cNvPr id="31" name="组合 44"/>
            <p:cNvGrpSpPr>
              <a:grpSpLocks/>
            </p:cNvGrpSpPr>
            <p:nvPr/>
          </p:nvGrpSpPr>
          <p:grpSpPr bwMode="auto">
            <a:xfrm flipH="1">
              <a:off x="821899" y="4133252"/>
              <a:ext cx="2184400" cy="400110"/>
              <a:chOff x="-362770" y="3102960"/>
              <a:chExt cx="2183514" cy="400110"/>
            </a:xfrm>
          </p:grpSpPr>
          <p:sp>
            <p:nvSpPr>
              <p:cNvPr id="34" name="TextBox 11"/>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    </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p:txBody>
          </p:sp>
          <p:sp>
            <p:nvSpPr>
              <p:cNvPr id="35"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    </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p:txBody>
          </p:sp>
        </p:grpSp>
        <p:sp>
          <p:nvSpPr>
            <p:cNvPr id="32" name="TextBox 11"/>
            <p:cNvSpPr txBox="1">
              <a:spLocks noChangeArrowheads="1"/>
            </p:cNvSpPr>
            <p:nvPr/>
          </p:nvSpPr>
          <p:spPr bwMode="auto">
            <a:xfrm flipH="1">
              <a:off x="844254" y="3716534"/>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点击添加文本    </a:t>
              </a:r>
              <a:endParaRPr kumimoji="0" lang="en-US" altLang="zh-CN" sz="16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p:txBody>
        </p:sp>
        <p:cxnSp>
          <p:nvCxnSpPr>
            <p:cNvPr id="33" name="直接连接符 32"/>
            <p:cNvCxnSpPr/>
            <p:nvPr/>
          </p:nvCxnSpPr>
          <p:spPr>
            <a:xfrm flipH="1">
              <a:off x="868640" y="4596802"/>
              <a:ext cx="2593242" cy="0"/>
            </a:xfrm>
            <a:prstGeom prst="line">
              <a:avLst/>
            </a:prstGeom>
            <a:noFill/>
            <a:ln w="12700" cap="flat" cmpd="sng" algn="ctr">
              <a:solidFill>
                <a:schemeClr val="bg1"/>
              </a:solidFill>
              <a:prstDash val="sysDot"/>
              <a:headEnd type="oval"/>
              <a:tailEnd type="oval"/>
            </a:ln>
            <a:effectLst/>
          </p:spPr>
        </p:cxnSp>
      </p:grpSp>
      <p:grpSp>
        <p:nvGrpSpPr>
          <p:cNvPr id="36" name="组合 35"/>
          <p:cNvGrpSpPr/>
          <p:nvPr/>
        </p:nvGrpSpPr>
        <p:grpSpPr>
          <a:xfrm>
            <a:off x="4932040" y="3680825"/>
            <a:ext cx="2548069" cy="769912"/>
            <a:chOff x="5770504" y="2835487"/>
            <a:chExt cx="2548069" cy="769912"/>
          </a:xfrm>
        </p:grpSpPr>
        <p:grpSp>
          <p:nvGrpSpPr>
            <p:cNvPr id="37" name="组合 36"/>
            <p:cNvGrpSpPr>
              <a:grpSpLocks/>
            </p:cNvGrpSpPr>
            <p:nvPr/>
          </p:nvGrpSpPr>
          <p:grpSpPr bwMode="auto">
            <a:xfrm flipH="1">
              <a:off x="6164532" y="3141849"/>
              <a:ext cx="2062120" cy="400110"/>
              <a:chOff x="-362770" y="3102960"/>
              <a:chExt cx="2061283" cy="400110"/>
            </a:xfrm>
          </p:grpSpPr>
          <p:sp>
            <p:nvSpPr>
              <p:cNvPr id="40" name="TextBox 11"/>
              <p:cNvSpPr txBox="1">
                <a:spLocks noChangeArrowheads="1"/>
              </p:cNvSpPr>
              <p:nvPr/>
            </p:nvSpPr>
            <p:spPr bwMode="auto">
              <a:xfrm>
                <a:off x="552803"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    </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p:txBody>
          </p:sp>
          <p:sp>
            <p:nvSpPr>
              <p:cNvPr id="41"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    </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rPr>
                  <a:t>点击添加文本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itchFamily="34" charset="-122"/>
                  <a:ea typeface="微软雅黑" pitchFamily="34" charset="-122"/>
                </a:endParaRPr>
              </a:p>
            </p:txBody>
          </p:sp>
        </p:grpSp>
        <p:sp>
          <p:nvSpPr>
            <p:cNvPr id="38" name="TextBox 11"/>
            <p:cNvSpPr txBox="1">
              <a:spLocks noChangeArrowheads="1"/>
            </p:cNvSpPr>
            <p:nvPr/>
          </p:nvSpPr>
          <p:spPr bwMode="auto">
            <a:xfrm flipH="1">
              <a:off x="6430186" y="2835487"/>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chemeClr val="bg2"/>
                  </a:solidFill>
                  <a:effectLst/>
                  <a:uLnTx/>
                  <a:uFillTx/>
                  <a:latin typeface="微软雅黑" pitchFamily="34" charset="-122"/>
                  <a:ea typeface="微软雅黑" pitchFamily="34" charset="-122"/>
                </a:rPr>
                <a:t>点击添加文本    </a:t>
              </a:r>
              <a:endParaRPr kumimoji="0" lang="en-US" altLang="zh-CN" sz="1600" b="1" i="0" u="none" strike="noStrike" kern="0" cap="none" spc="0" normalizeH="0" baseline="0" noProof="0" dirty="0" smtClean="0">
                <a:ln>
                  <a:noFill/>
                </a:ln>
                <a:solidFill>
                  <a:schemeClr val="bg2"/>
                </a:solidFill>
                <a:effectLst/>
                <a:uLnTx/>
                <a:uFillTx/>
                <a:latin typeface="微软雅黑" pitchFamily="34" charset="-122"/>
                <a:ea typeface="微软雅黑" pitchFamily="34" charset="-122"/>
              </a:endParaRPr>
            </a:p>
          </p:txBody>
        </p:sp>
        <p:cxnSp>
          <p:nvCxnSpPr>
            <p:cNvPr id="39" name="直接连接符 38"/>
            <p:cNvCxnSpPr/>
            <p:nvPr/>
          </p:nvCxnSpPr>
          <p:spPr>
            <a:xfrm flipH="1">
              <a:off x="5770504" y="3605399"/>
              <a:ext cx="2548069" cy="0"/>
            </a:xfrm>
            <a:prstGeom prst="line">
              <a:avLst/>
            </a:prstGeom>
            <a:noFill/>
            <a:ln w="12700" cap="flat" cmpd="sng" algn="ctr">
              <a:solidFill>
                <a:schemeClr val="bg2"/>
              </a:solidFill>
              <a:prstDash val="sysDot"/>
              <a:headEnd type="oval"/>
              <a:tailEnd type="oval"/>
            </a:ln>
            <a:effectLst/>
          </p:spPr>
        </p:cxnSp>
      </p:grpSp>
      <p:sp>
        <p:nvSpPr>
          <p:cNvPr id="42"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2326972"/>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500"/>
                            </p:stCondLst>
                            <p:childTnLst>
                              <p:par>
                                <p:cTn id="26" presetID="12" presetClass="entr" presetSubtype="2"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slide(fromRight)">
                                      <p:cBhvr>
                                        <p:cTn id="28" dur="1000"/>
                                        <p:tgtEl>
                                          <p:spTgt spid="18"/>
                                        </p:tgtEl>
                                      </p:cBhvr>
                                    </p:animEffect>
                                  </p:childTnLst>
                                </p:cTn>
                              </p:par>
                              <p:par>
                                <p:cTn id="29" presetID="1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slide(fromLeft)">
                                      <p:cBhvr>
                                        <p:cTn id="31" dur="1000"/>
                                        <p:tgtEl>
                                          <p:spTgt spid="24"/>
                                        </p:tgtEl>
                                      </p:cBhvr>
                                    </p:animEffect>
                                  </p:childTnLst>
                                </p:cTn>
                              </p:par>
                              <p:par>
                                <p:cTn id="32" presetID="1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slide(fromLeft)">
                                      <p:cBhvr>
                                        <p:cTn id="34" dur="1000"/>
                                        <p:tgtEl>
                                          <p:spTgt spid="30"/>
                                        </p:tgtEl>
                                      </p:cBhvr>
                                    </p:animEffect>
                                  </p:childTnLst>
                                </p:cTn>
                              </p:par>
                              <p:par>
                                <p:cTn id="35" presetID="12" presetClass="entr" presetSubtype="2"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slide(fromRight)">
                                      <p:cBhvr>
                                        <p:cTn id="3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70075" y="1057541"/>
            <a:ext cx="1717997" cy="3621238"/>
            <a:chOff x="2970075" y="1057541"/>
            <a:chExt cx="1717997" cy="3621238"/>
          </a:xfrm>
        </p:grpSpPr>
        <p:sp>
          <p:nvSpPr>
            <p:cNvPr id="3" name="椭圆 3"/>
            <p:cNvSpPr/>
            <p:nvPr/>
          </p:nvSpPr>
          <p:spPr>
            <a:xfrm rot="3152971">
              <a:off x="1717526" y="2750073"/>
              <a:ext cx="3621238" cy="236174"/>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4" name="椭圆 6"/>
            <p:cNvSpPr/>
            <p:nvPr/>
          </p:nvSpPr>
          <p:spPr>
            <a:xfrm rot="3152971">
              <a:off x="3015402" y="1664054"/>
              <a:ext cx="1872732" cy="1472609"/>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tx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rot="5400000">
              <a:off x="2931548" y="2331910"/>
              <a:ext cx="907459" cy="16203"/>
            </a:xfrm>
            <a:prstGeom prst="rect">
              <a:avLst/>
            </a:prstGeom>
            <a:gradFill>
              <a:gsLst>
                <a:gs pos="49628">
                  <a:sysClr val="window" lastClr="FFFFFF"/>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6" name="TextBox 5"/>
            <p:cNvSpPr txBox="1"/>
            <p:nvPr/>
          </p:nvSpPr>
          <p:spPr>
            <a:xfrm>
              <a:off x="2970075" y="2109487"/>
              <a:ext cx="558069"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02</a:t>
              </a:r>
              <a:endParaRPr kumimoji="0" lang="zh-CN" altLang="en-US" sz="20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7" name="TextBox 6"/>
            <p:cNvSpPr txBox="1"/>
            <p:nvPr/>
          </p:nvSpPr>
          <p:spPr>
            <a:xfrm rot="3140710">
              <a:off x="2352014" y="3122812"/>
              <a:ext cx="190433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标题文字</a:t>
              </a:r>
              <a:endPar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8" name="TextBox 7"/>
            <p:cNvSpPr txBox="1"/>
            <p:nvPr/>
          </p:nvSpPr>
          <p:spPr>
            <a:xfrm>
              <a:off x="3398858" y="2069435"/>
              <a:ext cx="1247975"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在此添加文字介绍在此添加介绍在</a:t>
              </a:r>
              <a:endParaRPr kumimoji="0" lang="en-US" altLang="zh-CN" sz="120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883564" y="1057541"/>
            <a:ext cx="1759566" cy="3621238"/>
            <a:chOff x="883564" y="1057541"/>
            <a:chExt cx="1759566" cy="3621238"/>
          </a:xfrm>
        </p:grpSpPr>
        <p:sp>
          <p:nvSpPr>
            <p:cNvPr id="10" name="椭圆 3"/>
            <p:cNvSpPr/>
            <p:nvPr/>
          </p:nvSpPr>
          <p:spPr>
            <a:xfrm rot="3152971">
              <a:off x="-355765" y="2750073"/>
              <a:ext cx="3621238" cy="236174"/>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1" name="椭圆 6"/>
            <p:cNvSpPr/>
            <p:nvPr/>
          </p:nvSpPr>
          <p:spPr>
            <a:xfrm rot="3152971">
              <a:off x="942111" y="1664054"/>
              <a:ext cx="1872732" cy="1472609"/>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2" name="矩形 11"/>
            <p:cNvSpPr/>
            <p:nvPr/>
          </p:nvSpPr>
          <p:spPr>
            <a:xfrm rot="5400000">
              <a:off x="845036" y="2331910"/>
              <a:ext cx="907459" cy="16203"/>
            </a:xfrm>
            <a:prstGeom prst="rect">
              <a:avLst/>
            </a:prstGeom>
            <a:gradFill>
              <a:gsLst>
                <a:gs pos="49628">
                  <a:sysClr val="window" lastClr="FFFFFF"/>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3" name="TextBox 12"/>
            <p:cNvSpPr txBox="1"/>
            <p:nvPr/>
          </p:nvSpPr>
          <p:spPr>
            <a:xfrm>
              <a:off x="883564" y="2109487"/>
              <a:ext cx="73610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01</a:t>
              </a:r>
              <a:endParaRPr kumimoji="0" lang="zh-CN" altLang="en-US" sz="20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4" name="TextBox 13"/>
            <p:cNvSpPr txBox="1"/>
            <p:nvPr/>
          </p:nvSpPr>
          <p:spPr>
            <a:xfrm rot="3140710">
              <a:off x="319090" y="3205313"/>
              <a:ext cx="190433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标题文字</a:t>
              </a:r>
              <a:endPar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5" name="TextBox 14"/>
            <p:cNvSpPr txBox="1"/>
            <p:nvPr/>
          </p:nvSpPr>
          <p:spPr>
            <a:xfrm>
              <a:off x="1395155" y="2069435"/>
              <a:ext cx="1247975"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在此添加文字介绍在此添加介绍在</a:t>
              </a:r>
              <a:endParaRPr kumimoji="0" lang="en-US" altLang="zh-CN" sz="120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037210" y="1057541"/>
            <a:ext cx="1725054" cy="3621238"/>
            <a:chOff x="5037210" y="1057541"/>
            <a:chExt cx="1725054" cy="3621238"/>
          </a:xfrm>
        </p:grpSpPr>
        <p:sp>
          <p:nvSpPr>
            <p:cNvPr id="17" name="椭圆 3"/>
            <p:cNvSpPr/>
            <p:nvPr/>
          </p:nvSpPr>
          <p:spPr>
            <a:xfrm rot="3152971">
              <a:off x="3791718" y="2750073"/>
              <a:ext cx="3621238" cy="236174"/>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8" name="椭圆 6"/>
            <p:cNvSpPr/>
            <p:nvPr/>
          </p:nvSpPr>
          <p:spPr>
            <a:xfrm rot="3152971">
              <a:off x="5089594" y="1664054"/>
              <a:ext cx="1872732" cy="1472609"/>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9" name="矩形 18"/>
            <p:cNvSpPr/>
            <p:nvPr/>
          </p:nvSpPr>
          <p:spPr>
            <a:xfrm rot="5400000">
              <a:off x="4998684" y="2331910"/>
              <a:ext cx="907459" cy="16203"/>
            </a:xfrm>
            <a:prstGeom prst="rect">
              <a:avLst/>
            </a:prstGeom>
            <a:gradFill>
              <a:gsLst>
                <a:gs pos="49628">
                  <a:sysClr val="window" lastClr="FFFFFF"/>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20" name="TextBox 19"/>
            <p:cNvSpPr txBox="1"/>
            <p:nvPr/>
          </p:nvSpPr>
          <p:spPr>
            <a:xfrm>
              <a:off x="5037210" y="2109487"/>
              <a:ext cx="686917"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03</a:t>
              </a:r>
              <a:endParaRPr kumimoji="0" lang="zh-CN" altLang="en-US" sz="20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21" name="TextBox 20"/>
            <p:cNvSpPr txBox="1"/>
            <p:nvPr/>
          </p:nvSpPr>
          <p:spPr>
            <a:xfrm rot="3140710">
              <a:off x="4492143" y="3205312"/>
              <a:ext cx="190433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chemeClr val="bg2"/>
                  </a:solidFill>
                  <a:effectLst/>
                  <a:uLnTx/>
                  <a:uFillTx/>
                  <a:latin typeface="微软雅黑" panose="020B0503020204020204" pitchFamily="34" charset="-122"/>
                  <a:ea typeface="微软雅黑" panose="020B0503020204020204" pitchFamily="34" charset="-122"/>
                </a:rPr>
                <a:t>标题文字</a:t>
              </a:r>
              <a:endParaRPr kumimoji="0" lang="zh-CN" altLang="en-US" sz="2000" b="1"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endParaRPr>
            </a:p>
          </p:txBody>
        </p:sp>
        <p:sp>
          <p:nvSpPr>
            <p:cNvPr id="22" name="TextBox 21"/>
            <p:cNvSpPr txBox="1"/>
            <p:nvPr/>
          </p:nvSpPr>
          <p:spPr>
            <a:xfrm>
              <a:off x="5504816" y="1995686"/>
              <a:ext cx="1247975"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在此添加文字介绍在此添加介绍在</a:t>
              </a:r>
              <a:endParaRPr kumimoji="0" lang="en-US" altLang="zh-CN" sz="120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040542" y="927904"/>
            <a:ext cx="1731483" cy="3621238"/>
            <a:chOff x="7040542" y="927904"/>
            <a:chExt cx="1731483" cy="3621238"/>
          </a:xfrm>
        </p:grpSpPr>
        <p:sp>
          <p:nvSpPr>
            <p:cNvPr id="24" name="椭圆 3"/>
            <p:cNvSpPr/>
            <p:nvPr/>
          </p:nvSpPr>
          <p:spPr>
            <a:xfrm rot="3152971">
              <a:off x="5766666" y="2620436"/>
              <a:ext cx="3621238" cy="236174"/>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25" name="椭圆 6"/>
            <p:cNvSpPr/>
            <p:nvPr/>
          </p:nvSpPr>
          <p:spPr>
            <a:xfrm rot="3152971">
              <a:off x="7064542" y="1534417"/>
              <a:ext cx="1872732" cy="1472609"/>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26" name="矩形 25"/>
            <p:cNvSpPr/>
            <p:nvPr/>
          </p:nvSpPr>
          <p:spPr>
            <a:xfrm rot="5400000">
              <a:off x="7025147" y="2202273"/>
              <a:ext cx="907459" cy="16203"/>
            </a:xfrm>
            <a:prstGeom prst="rect">
              <a:avLst/>
            </a:prstGeom>
            <a:gradFill>
              <a:gsLst>
                <a:gs pos="49628">
                  <a:sysClr val="window" lastClr="FFFFFF"/>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27" name="TextBox 26"/>
            <p:cNvSpPr txBox="1"/>
            <p:nvPr/>
          </p:nvSpPr>
          <p:spPr>
            <a:xfrm>
              <a:off x="7040542" y="1979850"/>
              <a:ext cx="6278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04</a:t>
              </a:r>
              <a:endParaRPr kumimoji="0" lang="zh-CN" altLang="en-US" sz="20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28" name="TextBox 27"/>
            <p:cNvSpPr txBox="1"/>
            <p:nvPr/>
          </p:nvSpPr>
          <p:spPr>
            <a:xfrm rot="3140710">
              <a:off x="6528478" y="3122812"/>
              <a:ext cx="190433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rPr>
                <a:t> </a:t>
              </a:r>
              <a:r>
                <a:rPr kumimoji="0" lang="zh-CN" altLang="en-US" sz="2000" b="1" i="0" u="none" strike="noStrike" kern="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rPr>
                <a:t>标题文字</a:t>
              </a:r>
              <a:endParaRPr kumimoji="0" lang="zh-CN" altLang="en-US" sz="20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9" name="TextBox 28"/>
            <p:cNvSpPr txBox="1"/>
            <p:nvPr/>
          </p:nvSpPr>
          <p:spPr>
            <a:xfrm>
              <a:off x="7524050" y="1923678"/>
              <a:ext cx="1247975"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在此添加文字介绍在此添加介绍在</a:t>
              </a:r>
              <a:endParaRPr kumimoji="0" lang="en-US" altLang="zh-CN" sz="1200"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endParaRPr>
            </a:p>
          </p:txBody>
        </p:sp>
      </p:grpSp>
      <p:sp>
        <p:nvSpPr>
          <p:cNvPr id="30"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549069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flipV="1">
            <a:off x="862781" y="843757"/>
            <a:ext cx="0" cy="1368748"/>
          </a:xfrm>
          <a:prstGeom prst="line">
            <a:avLst/>
          </a:prstGeom>
          <a:noFill/>
          <a:ln w="19050" cmpd="sng">
            <a:solidFill>
              <a:schemeClr val="bg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3" name="Line 7"/>
          <p:cNvSpPr>
            <a:spLocks noChangeShapeType="1"/>
          </p:cNvSpPr>
          <p:nvPr/>
        </p:nvSpPr>
        <p:spPr bwMode="auto">
          <a:xfrm flipH="1" flipV="1">
            <a:off x="4391099" y="843757"/>
            <a:ext cx="12650" cy="1368748"/>
          </a:xfrm>
          <a:prstGeom prst="line">
            <a:avLst/>
          </a:prstGeom>
          <a:noFill/>
          <a:ln w="19050" cmpd="sng">
            <a:solidFill>
              <a:schemeClr val="bg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4" name="Line 8"/>
          <p:cNvSpPr>
            <a:spLocks noChangeShapeType="1"/>
          </p:cNvSpPr>
          <p:nvPr/>
        </p:nvSpPr>
        <p:spPr bwMode="auto">
          <a:xfrm flipV="1">
            <a:off x="3383731" y="3221435"/>
            <a:ext cx="0" cy="1295026"/>
          </a:xfrm>
          <a:prstGeom prst="line">
            <a:avLst/>
          </a:prstGeom>
          <a:noFill/>
          <a:ln w="19050" cmpd="sng">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5" name="Line 9"/>
          <p:cNvSpPr>
            <a:spLocks noChangeShapeType="1"/>
          </p:cNvSpPr>
          <p:nvPr/>
        </p:nvSpPr>
        <p:spPr bwMode="auto">
          <a:xfrm flipV="1">
            <a:off x="5615756" y="3221434"/>
            <a:ext cx="0" cy="1295027"/>
          </a:xfrm>
          <a:prstGeom prst="line">
            <a:avLst/>
          </a:prstGeom>
          <a:noFill/>
          <a:ln w="19050" cmpd="sng">
            <a:solidFill>
              <a:schemeClr val="tx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6" name="Group 14"/>
          <p:cNvGrpSpPr>
            <a:grpSpLocks/>
          </p:cNvGrpSpPr>
          <p:nvPr/>
        </p:nvGrpSpPr>
        <p:grpSpPr bwMode="auto">
          <a:xfrm>
            <a:off x="592906" y="2253058"/>
            <a:ext cx="8083550" cy="923927"/>
            <a:chOff x="0" y="0"/>
            <a:chExt cx="4502" cy="749"/>
          </a:xfrm>
        </p:grpSpPr>
        <p:sp>
          <p:nvSpPr>
            <p:cNvPr id="7" name="AutoShape 15"/>
            <p:cNvSpPr>
              <a:spLocks noChangeArrowheads="1"/>
            </p:cNvSpPr>
            <p:nvPr/>
          </p:nvSpPr>
          <p:spPr bwMode="auto">
            <a:xfrm>
              <a:off x="0" y="0"/>
              <a:ext cx="1009" cy="749"/>
            </a:xfrm>
            <a:prstGeom prst="homePlate">
              <a:avLst>
                <a:gd name="adj" fmla="val 33678"/>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8" name="AutoShape 16"/>
            <p:cNvSpPr>
              <a:spLocks noChangeArrowheads="1"/>
            </p:cNvSpPr>
            <p:nvPr/>
          </p:nvSpPr>
          <p:spPr bwMode="auto">
            <a:xfrm>
              <a:off x="897" y="0"/>
              <a:ext cx="1009" cy="749"/>
            </a:xfrm>
            <a:prstGeom prst="chevron">
              <a:avLst>
                <a:gd name="adj" fmla="val 33678"/>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9" name="AutoShape 17"/>
            <p:cNvSpPr>
              <a:spLocks noChangeArrowheads="1"/>
            </p:cNvSpPr>
            <p:nvPr/>
          </p:nvSpPr>
          <p:spPr bwMode="auto">
            <a:xfrm>
              <a:off x="1770" y="0"/>
              <a:ext cx="1009" cy="749"/>
            </a:xfrm>
            <a:prstGeom prst="chevron">
              <a:avLst>
                <a:gd name="adj" fmla="val 33678"/>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0" name="AutoShape 18"/>
            <p:cNvSpPr>
              <a:spLocks noChangeArrowheads="1"/>
            </p:cNvSpPr>
            <p:nvPr/>
          </p:nvSpPr>
          <p:spPr bwMode="auto">
            <a:xfrm>
              <a:off x="2631" y="0"/>
              <a:ext cx="1009" cy="749"/>
            </a:xfrm>
            <a:prstGeom prst="chevron">
              <a:avLst>
                <a:gd name="adj" fmla="val 33678"/>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1" name="AutoShape 19"/>
            <p:cNvSpPr>
              <a:spLocks noChangeArrowheads="1"/>
            </p:cNvSpPr>
            <p:nvPr/>
          </p:nvSpPr>
          <p:spPr bwMode="auto">
            <a:xfrm>
              <a:off x="3493" y="0"/>
              <a:ext cx="1009" cy="749"/>
            </a:xfrm>
            <a:prstGeom prst="chevron">
              <a:avLst>
                <a:gd name="adj" fmla="val 33678"/>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sp>
        <p:nvSpPr>
          <p:cNvPr id="12" name="WordArt 20"/>
          <p:cNvSpPr>
            <a:spLocks noChangeArrowheads="1" noChangeShapeType="1"/>
          </p:cNvSpPr>
          <p:nvPr/>
        </p:nvSpPr>
        <p:spPr bwMode="auto">
          <a:xfrm>
            <a:off x="997724" y="2524525"/>
            <a:ext cx="733425" cy="41275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defRPr/>
            </a:pPr>
            <a:r>
              <a:rPr lang="zh-CN" altLang="en-US" sz="2400" kern="0" dirty="0">
                <a:ln w="9525" cmpd="sng">
                  <a:noFill/>
                  <a:round/>
                  <a:headEnd/>
                  <a:tailEnd/>
                </a:ln>
                <a:solidFill>
                  <a:schemeClr val="accent2"/>
                </a:solidFill>
                <a:latin typeface="微软雅黑" panose="020B0503020204020204" pitchFamily="34" charset="-122"/>
                <a:ea typeface="微软雅黑" panose="020B0503020204020204" pitchFamily="34" charset="-122"/>
              </a:rPr>
              <a:t>双击添加</a:t>
            </a:r>
          </a:p>
          <a:p>
            <a:pPr algn="ctr">
              <a:defRPr/>
            </a:pPr>
            <a:r>
              <a:rPr lang="zh-CN" altLang="en-US" sz="2400" kern="0" dirty="0">
                <a:ln w="9525" cmpd="sng">
                  <a:noFill/>
                  <a:round/>
                  <a:headEnd/>
                  <a:tailEnd/>
                </a:ln>
                <a:solidFill>
                  <a:schemeClr val="accent2"/>
                </a:solidFill>
                <a:latin typeface="微软雅黑" panose="020B0503020204020204" pitchFamily="34" charset="-122"/>
                <a:ea typeface="微软雅黑" panose="020B0503020204020204" pitchFamily="34" charset="-122"/>
              </a:rPr>
              <a:t>标题文字</a:t>
            </a:r>
          </a:p>
        </p:txBody>
      </p:sp>
      <p:sp>
        <p:nvSpPr>
          <p:cNvPr id="13" name="WordArt 21"/>
          <p:cNvSpPr>
            <a:spLocks noChangeArrowheads="1" noChangeShapeType="1"/>
          </p:cNvSpPr>
          <p:nvPr/>
        </p:nvSpPr>
        <p:spPr bwMode="auto">
          <a:xfrm>
            <a:off x="2855094" y="2524525"/>
            <a:ext cx="733425" cy="412751"/>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685800"/>
            <a:r>
              <a:rPr lang="zh-CN" altLang="en-US" sz="2400">
                <a:solidFill>
                  <a:schemeClr val="accent2"/>
                </a:solidFill>
                <a:latin typeface="微软雅黑" panose="020B0503020204020204" pitchFamily="34" charset="-122"/>
                <a:ea typeface="微软雅黑" panose="020B0503020204020204" pitchFamily="34" charset="-122"/>
              </a:rPr>
              <a:t>双击添加</a:t>
            </a:r>
          </a:p>
          <a:p>
            <a:pPr algn="ctr" defTabSz="685800"/>
            <a:r>
              <a:rPr lang="zh-CN" altLang="en-US" sz="2400">
                <a:solidFill>
                  <a:schemeClr val="accent2"/>
                </a:solidFill>
                <a:latin typeface="微软雅黑" panose="020B0503020204020204" pitchFamily="34" charset="-122"/>
                <a:ea typeface="微软雅黑" panose="020B0503020204020204" pitchFamily="34" charset="-122"/>
              </a:rPr>
              <a:t>标题文字</a:t>
            </a:r>
          </a:p>
        </p:txBody>
      </p:sp>
      <p:sp>
        <p:nvSpPr>
          <p:cNvPr id="14" name="WordArt 22"/>
          <p:cNvSpPr>
            <a:spLocks noChangeArrowheads="1" noChangeShapeType="1"/>
          </p:cNvSpPr>
          <p:nvPr/>
        </p:nvSpPr>
        <p:spPr bwMode="auto">
          <a:xfrm>
            <a:off x="4437834" y="2524525"/>
            <a:ext cx="733425" cy="41275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defRPr/>
            </a:pPr>
            <a:r>
              <a:rPr lang="zh-CN" altLang="en-US" sz="2400" kern="0">
                <a:ln w="9525" cmpd="sng">
                  <a:noFill/>
                  <a:round/>
                  <a:headEnd/>
                  <a:tailEnd/>
                </a:ln>
                <a:solidFill>
                  <a:schemeClr val="accent2"/>
                </a:solidFill>
                <a:latin typeface="微软雅黑" panose="020B0503020204020204" pitchFamily="34" charset="-122"/>
                <a:ea typeface="微软雅黑" panose="020B0503020204020204" pitchFamily="34" charset="-122"/>
              </a:rPr>
              <a:t>双击添加</a:t>
            </a:r>
          </a:p>
          <a:p>
            <a:pPr algn="ctr">
              <a:defRPr/>
            </a:pPr>
            <a:r>
              <a:rPr lang="zh-CN" altLang="en-US" sz="2400" kern="0">
                <a:ln w="9525" cmpd="sng">
                  <a:noFill/>
                  <a:round/>
                  <a:headEnd/>
                  <a:tailEnd/>
                </a:ln>
                <a:solidFill>
                  <a:schemeClr val="accent2"/>
                </a:solidFill>
                <a:latin typeface="微软雅黑" panose="020B0503020204020204" pitchFamily="34" charset="-122"/>
                <a:ea typeface="微软雅黑" panose="020B0503020204020204" pitchFamily="34" charset="-122"/>
              </a:rPr>
              <a:t>标题文字</a:t>
            </a:r>
          </a:p>
        </p:txBody>
      </p:sp>
      <p:sp>
        <p:nvSpPr>
          <p:cNvPr id="15" name="WordArt 23"/>
          <p:cNvSpPr>
            <a:spLocks noChangeArrowheads="1" noChangeShapeType="1"/>
          </p:cNvSpPr>
          <p:nvPr/>
        </p:nvSpPr>
        <p:spPr bwMode="auto">
          <a:xfrm>
            <a:off x="5961837" y="2524525"/>
            <a:ext cx="733425" cy="412751"/>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685800"/>
            <a:r>
              <a:rPr lang="zh-CN" altLang="en-US" sz="2400" dirty="0">
                <a:solidFill>
                  <a:schemeClr val="accent2"/>
                </a:solidFill>
                <a:latin typeface="微软雅黑" panose="020B0503020204020204" pitchFamily="34" charset="-122"/>
                <a:ea typeface="微软雅黑" panose="020B0503020204020204" pitchFamily="34" charset="-122"/>
              </a:rPr>
              <a:t>双击添加</a:t>
            </a:r>
          </a:p>
          <a:p>
            <a:pPr algn="ctr" defTabSz="685800"/>
            <a:r>
              <a:rPr lang="zh-CN" altLang="en-US" sz="2400" dirty="0">
                <a:solidFill>
                  <a:schemeClr val="accent2"/>
                </a:solidFill>
                <a:latin typeface="微软雅黑" panose="020B0503020204020204" pitchFamily="34" charset="-122"/>
                <a:ea typeface="微软雅黑" panose="020B0503020204020204" pitchFamily="34" charset="-122"/>
              </a:rPr>
              <a:t>标题文字</a:t>
            </a:r>
          </a:p>
        </p:txBody>
      </p:sp>
      <p:grpSp>
        <p:nvGrpSpPr>
          <p:cNvPr id="16" name="组合 15"/>
          <p:cNvGrpSpPr/>
          <p:nvPr/>
        </p:nvGrpSpPr>
        <p:grpSpPr>
          <a:xfrm>
            <a:off x="996083" y="771550"/>
            <a:ext cx="6986588" cy="3888631"/>
            <a:chOff x="838298" y="915367"/>
            <a:chExt cx="6986588" cy="3888631"/>
          </a:xfrm>
        </p:grpSpPr>
        <p:sp>
          <p:nvSpPr>
            <p:cNvPr id="17" name="Rectangle 10"/>
            <p:cNvSpPr>
              <a:spLocks noChangeArrowheads="1"/>
            </p:cNvSpPr>
            <p:nvPr/>
          </p:nvSpPr>
          <p:spPr bwMode="auto">
            <a:xfrm>
              <a:off x="838298" y="915367"/>
              <a:ext cx="2233613"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单击此处添加段落文字内容</a:t>
              </a: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单击此处添加段落文字内容</a:t>
              </a:r>
            </a:p>
          </p:txBody>
        </p:sp>
        <p:sp>
          <p:nvSpPr>
            <p:cNvPr id="18" name="Rectangle 12"/>
            <p:cNvSpPr>
              <a:spLocks noChangeArrowheads="1"/>
            </p:cNvSpPr>
            <p:nvPr/>
          </p:nvSpPr>
          <p:spPr bwMode="auto">
            <a:xfrm>
              <a:off x="1125642" y="3364135"/>
              <a:ext cx="223361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单击此处添加段落文字内容</a:t>
              </a: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单击此处添加段落文字内容</a:t>
              </a:r>
            </a:p>
          </p:txBody>
        </p:sp>
        <p:sp>
          <p:nvSpPr>
            <p:cNvPr id="19" name="Rectangle 13"/>
            <p:cNvSpPr>
              <a:spLocks noChangeArrowheads="1"/>
            </p:cNvSpPr>
            <p:nvPr/>
          </p:nvSpPr>
          <p:spPr bwMode="auto">
            <a:xfrm>
              <a:off x="5591273" y="3364135"/>
              <a:ext cx="2233613"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单击此处添加段落文字内容</a:t>
              </a: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单击此处添加段落文字内容</a:t>
              </a:r>
            </a:p>
          </p:txBody>
        </p:sp>
        <p:sp>
          <p:nvSpPr>
            <p:cNvPr id="20" name="Rectangle 10"/>
            <p:cNvSpPr>
              <a:spLocks noChangeArrowheads="1"/>
            </p:cNvSpPr>
            <p:nvPr/>
          </p:nvSpPr>
          <p:spPr bwMode="auto">
            <a:xfrm>
              <a:off x="4366616" y="916160"/>
              <a:ext cx="2233613"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单击此处添加段落文字内容</a:t>
              </a: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单击此处添加段落文字内容</a:t>
              </a:r>
            </a:p>
          </p:txBody>
        </p:sp>
      </p:grpSp>
      <p:sp>
        <p:nvSpPr>
          <p:cNvPr id="21" name="WordArt 23"/>
          <p:cNvSpPr>
            <a:spLocks noChangeArrowheads="1" noChangeShapeType="1"/>
          </p:cNvSpPr>
          <p:nvPr/>
        </p:nvSpPr>
        <p:spPr bwMode="auto">
          <a:xfrm>
            <a:off x="7403890" y="2524525"/>
            <a:ext cx="733425" cy="412751"/>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685800"/>
            <a:r>
              <a:rPr lang="zh-CN" altLang="en-US" sz="2400" dirty="0">
                <a:solidFill>
                  <a:schemeClr val="accent2"/>
                </a:solidFill>
                <a:latin typeface="微软雅黑" panose="020B0503020204020204" pitchFamily="34" charset="-122"/>
                <a:ea typeface="微软雅黑" panose="020B0503020204020204" pitchFamily="34" charset="-122"/>
              </a:rPr>
              <a:t>双击添加</a:t>
            </a:r>
          </a:p>
          <a:p>
            <a:pPr algn="ctr" defTabSz="685800"/>
            <a:r>
              <a:rPr lang="zh-CN" altLang="en-US" sz="2400" dirty="0">
                <a:solidFill>
                  <a:schemeClr val="accent2"/>
                </a:solidFill>
                <a:latin typeface="微软雅黑" panose="020B0503020204020204" pitchFamily="34" charset="-122"/>
                <a:ea typeface="微软雅黑" panose="020B0503020204020204" pitchFamily="34" charset="-122"/>
              </a:rPr>
              <a:t>标题文字</a:t>
            </a:r>
          </a:p>
        </p:txBody>
      </p:sp>
      <p:sp>
        <p:nvSpPr>
          <p:cNvPr id="22"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95285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22" presetClass="entr" presetSubtype="8" fill="hold"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4" fill="hold" grpId="0" nodeType="withEffect">
                                  <p:stCondLst>
                                    <p:cond delay="70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2" presetClass="entr" presetSubtype="4" fill="hold" grpId="0" nodeType="withEffect">
                                  <p:stCondLst>
                                    <p:cond delay="90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par>
                                <p:cTn id="29" presetID="22" presetClass="entr" presetSubtype="1" fill="hold" grpId="0" nodeType="withEffect">
                                  <p:stCondLst>
                                    <p:cond delay="110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120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par>
                          <p:cTn id="35" fill="hold">
                            <p:stCondLst>
                              <p:cond delay="1700"/>
                            </p:stCondLst>
                            <p:childTnLst>
                              <p:par>
                                <p:cTn id="36" presetID="10"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p:bldP spid="15"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rot="10800000">
            <a:off x="3509511" y="3724203"/>
            <a:ext cx="2128671" cy="894397"/>
          </a:xfrm>
          <a:prstGeom prst="roundRect">
            <a:avLst>
              <a:gd name="adj" fmla="val 6171"/>
            </a:avLst>
          </a:prstGeom>
          <a:noFill/>
          <a:ln w="9525" algn="ctr">
            <a:solidFill>
              <a:schemeClr val="bg1"/>
            </a:solidFill>
            <a:round/>
            <a:headEnd/>
            <a:tailEnd/>
          </a:ln>
        </p:spPr>
        <p:txBody>
          <a:bodyPr rot="10800000" wrap="none" anchor="ctr"/>
          <a:lstStyle/>
          <a:p>
            <a:pPr algn="ctr">
              <a:lnSpc>
                <a:spcPct val="120000"/>
              </a:lnSpc>
              <a:defRPr/>
            </a:pPr>
            <a:r>
              <a:rPr lang="zh-CN" altLang="en-US" sz="1000" kern="0" dirty="0" smtClean="0">
                <a:solidFill>
                  <a:schemeClr val="accent1"/>
                </a:solidFill>
                <a:latin typeface="微软雅黑" panose="020B0503020204020204" pitchFamily="34" charset="-122"/>
                <a:ea typeface="微软雅黑" panose="020B0503020204020204" pitchFamily="34" charset="-122"/>
              </a:rPr>
              <a:t>单击此处添加段落文字内容</a:t>
            </a:r>
          </a:p>
          <a:p>
            <a:pPr algn="ctr">
              <a:lnSpc>
                <a:spcPct val="120000"/>
              </a:lnSpc>
              <a:defRPr/>
            </a:pPr>
            <a:r>
              <a:rPr lang="zh-CN" altLang="en-US" sz="1000" kern="0" dirty="0" smtClean="0">
                <a:solidFill>
                  <a:schemeClr val="accent1"/>
                </a:solidFill>
                <a:latin typeface="微软雅黑" panose="020B0503020204020204" pitchFamily="34" charset="-122"/>
                <a:ea typeface="微软雅黑" panose="020B0503020204020204" pitchFamily="34" charset="-122"/>
              </a:rPr>
              <a:t>单击此处添加段落文字内容</a:t>
            </a:r>
          </a:p>
        </p:txBody>
      </p:sp>
      <p:grpSp>
        <p:nvGrpSpPr>
          <p:cNvPr id="3" name="Group 28"/>
          <p:cNvGrpSpPr>
            <a:grpSpLocks/>
          </p:cNvGrpSpPr>
          <p:nvPr/>
        </p:nvGrpSpPr>
        <p:grpSpPr bwMode="auto">
          <a:xfrm>
            <a:off x="802096" y="3529194"/>
            <a:ext cx="7467146" cy="894397"/>
            <a:chOff x="412" y="2911"/>
            <a:chExt cx="4890" cy="610"/>
          </a:xfrm>
        </p:grpSpPr>
        <p:sp>
          <p:nvSpPr>
            <p:cNvPr id="4" name="AutoShape 4"/>
            <p:cNvSpPr>
              <a:spLocks noChangeArrowheads="1"/>
            </p:cNvSpPr>
            <p:nvPr/>
          </p:nvSpPr>
          <p:spPr bwMode="auto">
            <a:xfrm rot="10800000">
              <a:off x="412" y="2911"/>
              <a:ext cx="1394" cy="610"/>
            </a:xfrm>
            <a:prstGeom prst="roundRect">
              <a:avLst>
                <a:gd name="adj" fmla="val 6171"/>
              </a:avLst>
            </a:prstGeom>
            <a:noFill/>
            <a:ln w="9525" algn="ctr">
              <a:solidFill>
                <a:schemeClr val="bg1"/>
              </a:solidFill>
              <a:round/>
              <a:headEnd/>
              <a:tailEnd/>
            </a:ln>
          </p:spPr>
          <p:txBody>
            <a:bodyPr rot="10800000" wrap="none" anchor="ctr"/>
            <a:lstStyle/>
            <a:p>
              <a:pPr algn="ctr">
                <a:lnSpc>
                  <a:spcPct val="120000"/>
                </a:lnSpc>
                <a:defRPr/>
              </a:pPr>
              <a:r>
                <a:rPr lang="zh-CN" altLang="en-US" sz="1000" kern="0" dirty="0" smtClean="0">
                  <a:solidFill>
                    <a:schemeClr val="accent1"/>
                  </a:solidFill>
                  <a:latin typeface="微软雅黑" panose="020B0503020204020204" pitchFamily="34" charset="-122"/>
                  <a:ea typeface="微软雅黑" panose="020B0503020204020204" pitchFamily="34" charset="-122"/>
                </a:rPr>
                <a:t>单击此处添加段落文字内容</a:t>
              </a:r>
            </a:p>
            <a:p>
              <a:pPr algn="ctr">
                <a:lnSpc>
                  <a:spcPct val="120000"/>
                </a:lnSpc>
                <a:defRPr/>
              </a:pPr>
              <a:r>
                <a:rPr lang="zh-CN" altLang="en-US" sz="1000" kern="0" dirty="0" smtClean="0">
                  <a:solidFill>
                    <a:schemeClr val="accent1"/>
                  </a:solidFill>
                  <a:latin typeface="微软雅黑" panose="020B0503020204020204" pitchFamily="34" charset="-122"/>
                  <a:ea typeface="微软雅黑" panose="020B0503020204020204" pitchFamily="34" charset="-122"/>
                </a:rPr>
                <a:t>单击此处添加段落文字内容</a:t>
              </a:r>
            </a:p>
          </p:txBody>
        </p:sp>
        <p:sp>
          <p:nvSpPr>
            <p:cNvPr id="5" name="AutoShape 6"/>
            <p:cNvSpPr>
              <a:spLocks noChangeArrowheads="1"/>
            </p:cNvSpPr>
            <p:nvPr/>
          </p:nvSpPr>
          <p:spPr bwMode="auto">
            <a:xfrm rot="10800000">
              <a:off x="3908" y="2911"/>
              <a:ext cx="1394" cy="610"/>
            </a:xfrm>
            <a:prstGeom prst="roundRect">
              <a:avLst>
                <a:gd name="adj" fmla="val 6171"/>
              </a:avLst>
            </a:prstGeom>
            <a:noFill/>
            <a:ln w="9525" algn="ctr">
              <a:solidFill>
                <a:schemeClr val="bg1"/>
              </a:solidFill>
              <a:round/>
              <a:headEnd/>
              <a:tailEnd/>
            </a:ln>
          </p:spPr>
          <p:txBody>
            <a:bodyPr rot="10800000" wrap="none" anchor="ctr"/>
            <a:lstStyle/>
            <a:p>
              <a:pPr algn="ctr">
                <a:lnSpc>
                  <a:spcPct val="120000"/>
                </a:lnSpc>
                <a:defRPr/>
              </a:pPr>
              <a:r>
                <a:rPr lang="zh-CN" altLang="en-US" sz="1000" kern="0" dirty="0" smtClean="0">
                  <a:solidFill>
                    <a:schemeClr val="accent1"/>
                  </a:solidFill>
                  <a:latin typeface="微软雅黑" panose="020B0503020204020204" pitchFamily="34" charset="-122"/>
                  <a:ea typeface="微软雅黑" panose="020B0503020204020204" pitchFamily="34" charset="-122"/>
                </a:rPr>
                <a:t>单击此处添加段落文字内容</a:t>
              </a:r>
            </a:p>
            <a:p>
              <a:pPr algn="ctr">
                <a:lnSpc>
                  <a:spcPct val="120000"/>
                </a:lnSpc>
                <a:defRPr/>
              </a:pPr>
              <a:r>
                <a:rPr lang="zh-CN" altLang="en-US" sz="1000" kern="0" dirty="0" smtClean="0">
                  <a:solidFill>
                    <a:schemeClr val="accent1"/>
                  </a:solidFill>
                  <a:latin typeface="微软雅黑" panose="020B0503020204020204" pitchFamily="34" charset="-122"/>
                  <a:ea typeface="微软雅黑" panose="020B0503020204020204" pitchFamily="34" charset="-122"/>
                </a:rPr>
                <a:t>单击此处添加段落文字内容</a:t>
              </a:r>
            </a:p>
          </p:txBody>
        </p:sp>
      </p:grpSp>
      <p:grpSp>
        <p:nvGrpSpPr>
          <p:cNvPr id="6" name="组合 5"/>
          <p:cNvGrpSpPr/>
          <p:nvPr/>
        </p:nvGrpSpPr>
        <p:grpSpPr>
          <a:xfrm>
            <a:off x="2930767" y="777253"/>
            <a:ext cx="3284628" cy="469192"/>
            <a:chOff x="2930767" y="627534"/>
            <a:chExt cx="3284628" cy="469192"/>
          </a:xfrm>
          <a:effectLst/>
        </p:grpSpPr>
        <p:sp>
          <p:nvSpPr>
            <p:cNvPr id="7" name="WordArt 3"/>
            <p:cNvSpPr>
              <a:spLocks noChangeArrowheads="1" noChangeShapeType="1" noTextEdit="1"/>
            </p:cNvSpPr>
            <p:nvPr/>
          </p:nvSpPr>
          <p:spPr bwMode="auto">
            <a:xfrm>
              <a:off x="3743144" y="683251"/>
              <a:ext cx="1661402" cy="231664"/>
            </a:xfrm>
            <a:prstGeom prst="rect">
              <a:avLst/>
            </a:prstGeom>
          </p:spPr>
          <p:txBody>
            <a:bodyPr wrap="none" fromWordArt="1">
              <a:prstTxWarp prst="textPlain">
                <a:avLst>
                  <a:gd name="adj" fmla="val 50000"/>
                </a:avLst>
              </a:prstTxWarp>
            </a:bodyPr>
            <a:lstStyle/>
            <a:p>
              <a:pPr algn="ctr">
                <a:defRPr/>
              </a:pPr>
              <a:r>
                <a:rPr lang="zh-CN" altLang="en-US" sz="2400" kern="10" smtClean="0">
                  <a:ln w="9525">
                    <a:solidFill>
                      <a:srgbClr val="FFFFFF"/>
                    </a:solidFill>
                    <a:round/>
                    <a:headEnd/>
                    <a:tailEnd/>
                  </a:ln>
                  <a:solidFill>
                    <a:schemeClr val="accent2"/>
                  </a:solidFill>
                  <a:latin typeface="微软雅黑" panose="020B0503020204020204" pitchFamily="34" charset="-122"/>
                  <a:ea typeface="微软雅黑" panose="020B0503020204020204" pitchFamily="34" charset="-122"/>
                </a:rPr>
                <a:t>双击添加标题文字</a:t>
              </a:r>
            </a:p>
          </p:txBody>
        </p:sp>
        <p:sp>
          <p:nvSpPr>
            <p:cNvPr id="8" name="AutoShape 8"/>
            <p:cNvSpPr>
              <a:spLocks noChangeArrowheads="1"/>
            </p:cNvSpPr>
            <p:nvPr/>
          </p:nvSpPr>
          <p:spPr bwMode="auto">
            <a:xfrm>
              <a:off x="2930767" y="627534"/>
              <a:ext cx="3284628" cy="469192"/>
            </a:xfrm>
            <a:prstGeom prst="roundRect">
              <a:avLst>
                <a:gd name="adj" fmla="val 24375"/>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r>
                <a:rPr lang="zh-CN" altLang="en-US" sz="1600" kern="0" dirty="0" smtClean="0">
                  <a:solidFill>
                    <a:schemeClr val="accent2"/>
                  </a:solidFill>
                  <a:latin typeface="微软雅黑" panose="020B0503020204020204" pitchFamily="34" charset="-122"/>
                  <a:ea typeface="微软雅黑" panose="020B0503020204020204" pitchFamily="34" charset="-122"/>
                </a:rPr>
                <a:t>单击添加标题文字</a:t>
              </a:r>
            </a:p>
          </p:txBody>
        </p:sp>
      </p:grpSp>
      <p:sp>
        <p:nvSpPr>
          <p:cNvPr id="9" name="AutoShape 10"/>
          <p:cNvSpPr>
            <a:spLocks noChangeArrowheads="1"/>
          </p:cNvSpPr>
          <p:nvPr/>
        </p:nvSpPr>
        <p:spPr bwMode="auto">
          <a:xfrm>
            <a:off x="3399565" y="2357681"/>
            <a:ext cx="2345509" cy="416408"/>
          </a:xfrm>
          <a:prstGeom prst="roundRect">
            <a:avLst>
              <a:gd name="adj" fmla="val 22537"/>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r>
              <a:rPr lang="zh-CN" altLang="en-US" sz="1400" kern="0" dirty="0" smtClean="0">
                <a:solidFill>
                  <a:schemeClr val="accent2"/>
                </a:solidFill>
                <a:latin typeface="微软雅黑" panose="020B0503020204020204" pitchFamily="34" charset="-122"/>
                <a:ea typeface="微软雅黑" panose="020B0503020204020204" pitchFamily="34" charset="-122"/>
              </a:rPr>
              <a:t>单击添加标题文字</a:t>
            </a:r>
          </a:p>
        </p:txBody>
      </p:sp>
      <p:grpSp>
        <p:nvGrpSpPr>
          <p:cNvPr id="10" name="Group 25"/>
          <p:cNvGrpSpPr>
            <a:grpSpLocks/>
          </p:cNvGrpSpPr>
          <p:nvPr/>
        </p:nvGrpSpPr>
        <p:grpSpPr bwMode="auto">
          <a:xfrm>
            <a:off x="692150" y="2005787"/>
            <a:ext cx="7696200" cy="416408"/>
            <a:chOff x="288" y="1872"/>
            <a:chExt cx="5040" cy="284"/>
          </a:xfrm>
        </p:grpSpPr>
        <p:sp>
          <p:nvSpPr>
            <p:cNvPr id="11" name="AutoShape 12"/>
            <p:cNvSpPr>
              <a:spLocks noChangeArrowheads="1"/>
            </p:cNvSpPr>
            <p:nvPr/>
          </p:nvSpPr>
          <p:spPr bwMode="auto">
            <a:xfrm>
              <a:off x="288" y="1872"/>
              <a:ext cx="1536" cy="284"/>
            </a:xfrm>
            <a:prstGeom prst="roundRect">
              <a:avLst>
                <a:gd name="adj" fmla="val 22537"/>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r>
                <a:rPr lang="zh-CN" altLang="en-US" sz="1400" kern="0" dirty="0" smtClean="0">
                  <a:solidFill>
                    <a:schemeClr val="accent2"/>
                  </a:solidFill>
                  <a:latin typeface="微软雅黑" panose="020B0503020204020204" pitchFamily="34" charset="-122"/>
                  <a:ea typeface="微软雅黑" panose="020B0503020204020204" pitchFamily="34" charset="-122"/>
                </a:rPr>
                <a:t>单击添加标题文字</a:t>
              </a:r>
            </a:p>
          </p:txBody>
        </p:sp>
        <p:sp>
          <p:nvSpPr>
            <p:cNvPr id="12" name="AutoShape 14"/>
            <p:cNvSpPr>
              <a:spLocks noChangeArrowheads="1"/>
            </p:cNvSpPr>
            <p:nvPr/>
          </p:nvSpPr>
          <p:spPr bwMode="auto">
            <a:xfrm>
              <a:off x="3792" y="1872"/>
              <a:ext cx="1536" cy="284"/>
            </a:xfrm>
            <a:prstGeom prst="roundRect">
              <a:avLst>
                <a:gd name="adj" fmla="val 23944"/>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r>
                <a:rPr lang="zh-CN" altLang="en-US" sz="1400" kern="0" dirty="0" smtClean="0">
                  <a:solidFill>
                    <a:schemeClr val="accent2"/>
                  </a:solidFill>
                  <a:latin typeface="微软雅黑" panose="020B0503020204020204" pitchFamily="34" charset="-122"/>
                  <a:ea typeface="微软雅黑" panose="020B0503020204020204" pitchFamily="34" charset="-122"/>
                </a:rPr>
                <a:t>单击添加标题文字</a:t>
              </a:r>
            </a:p>
          </p:txBody>
        </p:sp>
      </p:grpSp>
      <p:grpSp>
        <p:nvGrpSpPr>
          <p:cNvPr id="13" name="组合 12"/>
          <p:cNvGrpSpPr/>
          <p:nvPr/>
        </p:nvGrpSpPr>
        <p:grpSpPr>
          <a:xfrm>
            <a:off x="1904609" y="2826872"/>
            <a:ext cx="5332367" cy="825485"/>
            <a:chOff x="1904607" y="2826872"/>
            <a:chExt cx="5332367" cy="825485"/>
          </a:xfrm>
        </p:grpSpPr>
        <p:sp>
          <p:nvSpPr>
            <p:cNvPr id="14" name="Line 2"/>
            <p:cNvSpPr>
              <a:spLocks noChangeShapeType="1"/>
            </p:cNvSpPr>
            <p:nvPr/>
          </p:nvSpPr>
          <p:spPr bwMode="auto">
            <a:xfrm flipH="1">
              <a:off x="4570790" y="2826872"/>
              <a:ext cx="1527" cy="825485"/>
            </a:xfrm>
            <a:prstGeom prst="line">
              <a:avLst/>
            </a:prstGeom>
            <a:noFill/>
            <a:ln w="19050" cap="rnd">
              <a:solidFill>
                <a:schemeClr val="bg2"/>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grpSp>
          <p:nvGrpSpPr>
            <p:cNvPr id="15" name="Group 27"/>
            <p:cNvGrpSpPr>
              <a:grpSpLocks/>
            </p:cNvGrpSpPr>
            <p:nvPr/>
          </p:nvGrpSpPr>
          <p:grpSpPr bwMode="auto">
            <a:xfrm>
              <a:off x="1904607" y="3159705"/>
              <a:ext cx="5332367" cy="332833"/>
              <a:chOff x="1066" y="2659"/>
              <a:chExt cx="3492" cy="227"/>
            </a:xfrm>
          </p:grpSpPr>
          <p:sp>
            <p:nvSpPr>
              <p:cNvPr id="16" name="Line 15"/>
              <p:cNvSpPr>
                <a:spLocks noChangeShapeType="1"/>
              </p:cNvSpPr>
              <p:nvPr/>
            </p:nvSpPr>
            <p:spPr bwMode="auto">
              <a:xfrm>
                <a:off x="1066" y="2659"/>
                <a:ext cx="3492" cy="0"/>
              </a:xfrm>
              <a:prstGeom prst="line">
                <a:avLst/>
              </a:prstGeom>
              <a:noFill/>
              <a:ln w="19050" cap="rnd">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1066" y="2659"/>
                <a:ext cx="0" cy="227"/>
              </a:xfrm>
              <a:prstGeom prst="line">
                <a:avLst/>
              </a:prstGeom>
              <a:noFill/>
              <a:ln w="19050" cap="rnd">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4558" y="2659"/>
                <a:ext cx="0" cy="227"/>
              </a:xfrm>
              <a:prstGeom prst="line">
                <a:avLst/>
              </a:prstGeom>
              <a:noFill/>
              <a:ln w="19050" cap="rnd">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grpSp>
      </p:grpSp>
      <p:grpSp>
        <p:nvGrpSpPr>
          <p:cNvPr id="19" name="组合 18"/>
          <p:cNvGrpSpPr/>
          <p:nvPr/>
        </p:nvGrpSpPr>
        <p:grpSpPr>
          <a:xfrm>
            <a:off x="1904609" y="1347615"/>
            <a:ext cx="5332367" cy="957282"/>
            <a:chOff x="1904607" y="1347614"/>
            <a:chExt cx="5332367" cy="957282"/>
          </a:xfrm>
        </p:grpSpPr>
        <p:sp>
          <p:nvSpPr>
            <p:cNvPr id="20" name="Line 18"/>
            <p:cNvSpPr>
              <a:spLocks noChangeShapeType="1"/>
            </p:cNvSpPr>
            <p:nvPr/>
          </p:nvSpPr>
          <p:spPr bwMode="auto">
            <a:xfrm>
              <a:off x="4570790" y="1347614"/>
              <a:ext cx="1528" cy="957282"/>
            </a:xfrm>
            <a:prstGeom prst="line">
              <a:avLst/>
            </a:prstGeom>
            <a:noFill/>
            <a:ln w="19050" cap="rnd">
              <a:solidFill>
                <a:schemeClr val="bg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grpSp>
          <p:nvGrpSpPr>
            <p:cNvPr id="21" name="Group 26"/>
            <p:cNvGrpSpPr>
              <a:grpSpLocks/>
            </p:cNvGrpSpPr>
            <p:nvPr/>
          </p:nvGrpSpPr>
          <p:grpSpPr bwMode="auto">
            <a:xfrm>
              <a:off x="1904607" y="1488208"/>
              <a:ext cx="5332367" cy="473591"/>
              <a:chOff x="1156" y="1519"/>
              <a:chExt cx="3492" cy="323"/>
            </a:xfrm>
          </p:grpSpPr>
          <p:sp>
            <p:nvSpPr>
              <p:cNvPr id="22" name="Line 19"/>
              <p:cNvSpPr>
                <a:spLocks noChangeShapeType="1"/>
              </p:cNvSpPr>
              <p:nvPr/>
            </p:nvSpPr>
            <p:spPr bwMode="auto">
              <a:xfrm>
                <a:off x="1156" y="1519"/>
                <a:ext cx="3492"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grpSp>
            <p:nvGrpSpPr>
              <p:cNvPr id="23" name="Group 20"/>
              <p:cNvGrpSpPr>
                <a:grpSpLocks/>
              </p:cNvGrpSpPr>
              <p:nvPr/>
            </p:nvGrpSpPr>
            <p:grpSpPr bwMode="auto">
              <a:xfrm>
                <a:off x="1156" y="1519"/>
                <a:ext cx="3492" cy="323"/>
                <a:chOff x="1066" y="1519"/>
                <a:chExt cx="3492" cy="227"/>
              </a:xfrm>
            </p:grpSpPr>
            <p:sp>
              <p:nvSpPr>
                <p:cNvPr id="24" name="Line 21"/>
                <p:cNvSpPr>
                  <a:spLocks noChangeShapeType="1"/>
                </p:cNvSpPr>
                <p:nvPr/>
              </p:nvSpPr>
              <p:spPr bwMode="auto">
                <a:xfrm>
                  <a:off x="1066" y="1519"/>
                  <a:ext cx="0" cy="227"/>
                </a:xfrm>
                <a:prstGeom prst="line">
                  <a:avLst/>
                </a:prstGeom>
                <a:noFill/>
                <a:ln w="19050" cap="rnd">
                  <a:solidFill>
                    <a:schemeClr val="bg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sp>
              <p:nvSpPr>
                <p:cNvPr id="25" name="Line 22"/>
                <p:cNvSpPr>
                  <a:spLocks noChangeShapeType="1"/>
                </p:cNvSpPr>
                <p:nvPr/>
              </p:nvSpPr>
              <p:spPr bwMode="auto">
                <a:xfrm>
                  <a:off x="4558" y="1519"/>
                  <a:ext cx="0" cy="227"/>
                </a:xfrm>
                <a:prstGeom prst="line">
                  <a:avLst/>
                </a:prstGeom>
                <a:noFill/>
                <a:ln w="19050" cap="rnd">
                  <a:solidFill>
                    <a:schemeClr val="bg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kern="0" smtClean="0">
                    <a:solidFill>
                      <a:schemeClr val="accent2"/>
                    </a:solidFill>
                    <a:latin typeface="微软雅黑" panose="020B0503020204020204" pitchFamily="34" charset="-122"/>
                    <a:ea typeface="微软雅黑" panose="020B0503020204020204" pitchFamily="34" charset="-122"/>
                  </a:endParaRPr>
                </a:p>
              </p:txBody>
            </p:sp>
          </p:grpSp>
        </p:grpSp>
      </p:grpSp>
      <p:sp>
        <p:nvSpPr>
          <p:cNvPr id="26"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376196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50"/>
                                        <p:tgtEl>
                                          <p:spTgt spid="19"/>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75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750"/>
                                        <p:tgtEl>
                                          <p:spTgt spid="13"/>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0"/>
          <p:cNvSpPr>
            <a:spLocks/>
          </p:cNvSpPr>
          <p:nvPr/>
        </p:nvSpPr>
        <p:spPr bwMode="auto">
          <a:xfrm rot="1718020">
            <a:off x="2311738" y="772834"/>
            <a:ext cx="1156777" cy="978922"/>
          </a:xfrm>
          <a:custGeom>
            <a:avLst/>
            <a:gdLst/>
            <a:ahLst/>
            <a:cxnLst/>
            <a:rect l="l" t="t" r="r" b="b"/>
            <a:pathLst>
              <a:path w="1411167" h="1194199">
                <a:moveTo>
                  <a:pt x="295954" y="0"/>
                </a:moveTo>
                <a:lnTo>
                  <a:pt x="247069" y="55403"/>
                </a:lnTo>
                <a:lnTo>
                  <a:pt x="204517" y="117356"/>
                </a:lnTo>
                <a:lnTo>
                  <a:pt x="171603" y="183250"/>
                </a:lnTo>
                <a:lnTo>
                  <a:pt x="145720" y="251846"/>
                </a:lnTo>
                <a:lnTo>
                  <a:pt x="128680" y="323364"/>
                </a:lnTo>
                <a:lnTo>
                  <a:pt x="119800" y="395881"/>
                </a:lnTo>
                <a:lnTo>
                  <a:pt x="120891" y="469620"/>
                </a:lnTo>
                <a:lnTo>
                  <a:pt x="129791" y="539714"/>
                </a:lnTo>
                <a:lnTo>
                  <a:pt x="147645" y="611825"/>
                </a:lnTo>
                <a:lnTo>
                  <a:pt x="174102" y="681310"/>
                </a:lnTo>
                <a:lnTo>
                  <a:pt x="208366" y="747150"/>
                </a:lnTo>
                <a:lnTo>
                  <a:pt x="253047" y="810585"/>
                </a:lnTo>
                <a:lnTo>
                  <a:pt x="303833" y="869248"/>
                </a:lnTo>
                <a:lnTo>
                  <a:pt x="356284" y="914314"/>
                </a:lnTo>
                <a:lnTo>
                  <a:pt x="413712" y="956309"/>
                </a:lnTo>
                <a:lnTo>
                  <a:pt x="478264" y="992736"/>
                </a:lnTo>
                <a:lnTo>
                  <a:pt x="546089" y="1024963"/>
                </a:lnTo>
                <a:lnTo>
                  <a:pt x="620243" y="1050605"/>
                </a:lnTo>
                <a:lnTo>
                  <a:pt x="695413" y="1075452"/>
                </a:lnTo>
                <a:lnTo>
                  <a:pt x="772157" y="1094970"/>
                </a:lnTo>
                <a:lnTo>
                  <a:pt x="849233" y="1111770"/>
                </a:lnTo>
                <a:lnTo>
                  <a:pt x="924608" y="1127440"/>
                </a:lnTo>
                <a:lnTo>
                  <a:pt x="1001443" y="1138690"/>
                </a:lnTo>
                <a:lnTo>
                  <a:pt x="1075782" y="1147793"/>
                </a:lnTo>
                <a:lnTo>
                  <a:pt x="1143996" y="1154307"/>
                </a:lnTo>
                <a:lnTo>
                  <a:pt x="1209824" y="1157767"/>
                </a:lnTo>
                <a:lnTo>
                  <a:pt x="1269194" y="1161358"/>
                </a:lnTo>
                <a:lnTo>
                  <a:pt x="1323348" y="1162469"/>
                </a:lnTo>
                <a:lnTo>
                  <a:pt x="1369120" y="1164394"/>
                </a:lnTo>
                <a:lnTo>
                  <a:pt x="1405937" y="1164302"/>
                </a:lnTo>
                <a:lnTo>
                  <a:pt x="1411167" y="1164289"/>
                </a:lnTo>
                <a:lnTo>
                  <a:pt x="1399231" y="1166802"/>
                </a:lnTo>
                <a:lnTo>
                  <a:pt x="1370004" y="1170455"/>
                </a:lnTo>
                <a:lnTo>
                  <a:pt x="1333471" y="1175021"/>
                </a:lnTo>
                <a:lnTo>
                  <a:pt x="1287804" y="1178674"/>
                </a:lnTo>
                <a:lnTo>
                  <a:pt x="1233917" y="1184153"/>
                </a:lnTo>
                <a:lnTo>
                  <a:pt x="1174550" y="1187806"/>
                </a:lnTo>
                <a:lnTo>
                  <a:pt x="1108790" y="1192373"/>
                </a:lnTo>
                <a:lnTo>
                  <a:pt x="1040290" y="1194199"/>
                </a:lnTo>
                <a:lnTo>
                  <a:pt x="965396" y="1194199"/>
                </a:lnTo>
                <a:lnTo>
                  <a:pt x="887763" y="1192373"/>
                </a:lnTo>
                <a:lnTo>
                  <a:pt x="811042" y="1185980"/>
                </a:lnTo>
                <a:lnTo>
                  <a:pt x="732496" y="1178674"/>
                </a:lnTo>
                <a:lnTo>
                  <a:pt x="653949" y="1168628"/>
                </a:lnTo>
                <a:lnTo>
                  <a:pt x="576315" y="1153103"/>
                </a:lnTo>
                <a:lnTo>
                  <a:pt x="499595" y="1136665"/>
                </a:lnTo>
                <a:lnTo>
                  <a:pt x="428355" y="1112921"/>
                </a:lnTo>
                <a:lnTo>
                  <a:pt x="359854" y="1084610"/>
                </a:lnTo>
                <a:lnTo>
                  <a:pt x="297748" y="1049907"/>
                </a:lnTo>
                <a:lnTo>
                  <a:pt x="240207" y="1011551"/>
                </a:lnTo>
                <a:lnTo>
                  <a:pt x="182667" y="959497"/>
                </a:lnTo>
                <a:lnTo>
                  <a:pt x="130607" y="901962"/>
                </a:lnTo>
                <a:lnTo>
                  <a:pt x="88594" y="840775"/>
                </a:lnTo>
                <a:lnTo>
                  <a:pt x="53887" y="775022"/>
                </a:lnTo>
                <a:lnTo>
                  <a:pt x="27400" y="705616"/>
                </a:lnTo>
                <a:lnTo>
                  <a:pt x="10047" y="637123"/>
                </a:lnTo>
                <a:lnTo>
                  <a:pt x="0" y="564064"/>
                </a:lnTo>
                <a:lnTo>
                  <a:pt x="0" y="491005"/>
                </a:lnTo>
                <a:lnTo>
                  <a:pt x="8220" y="417945"/>
                </a:lnTo>
                <a:lnTo>
                  <a:pt x="25574" y="346713"/>
                </a:lnTo>
                <a:lnTo>
                  <a:pt x="50234" y="277307"/>
                </a:lnTo>
                <a:lnTo>
                  <a:pt x="84940" y="210640"/>
                </a:lnTo>
                <a:lnTo>
                  <a:pt x="128780" y="146713"/>
                </a:lnTo>
                <a:lnTo>
                  <a:pt x="180841" y="89179"/>
                </a:lnTo>
                <a:lnTo>
                  <a:pt x="236554" y="40778"/>
                </a:lnTo>
                <a:close/>
              </a:path>
            </a:pathLst>
          </a:custGeom>
          <a:solidFill>
            <a:srgbClr val="FFFFFF">
              <a:alpha val="20000"/>
            </a:srgbClr>
          </a:solidFill>
          <a:ln w="0">
            <a:noFill/>
            <a:prstDash val="solid"/>
            <a:round/>
            <a:headEnd/>
            <a:tailEnd/>
          </a:ln>
          <a:effectLst/>
        </p:spPr>
        <p:txBody>
          <a:bodyPr/>
          <a:lstStyle/>
          <a:p>
            <a:endParaRPr lang="en-US" kern="0" dirty="0">
              <a:solidFill>
                <a:schemeClr val="accent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115616" y="1785093"/>
            <a:ext cx="2276012" cy="2810855"/>
            <a:chOff x="1213793" y="1921135"/>
            <a:chExt cx="2276012" cy="2810855"/>
          </a:xfrm>
        </p:grpSpPr>
        <p:grpSp>
          <p:nvGrpSpPr>
            <p:cNvPr id="4" name="Group 32"/>
            <p:cNvGrpSpPr>
              <a:grpSpLocks/>
            </p:cNvGrpSpPr>
            <p:nvPr/>
          </p:nvGrpSpPr>
          <p:grpSpPr bwMode="auto">
            <a:xfrm>
              <a:off x="1213793" y="1921135"/>
              <a:ext cx="1644870" cy="1949381"/>
              <a:chOff x="4134599" y="4671690"/>
              <a:chExt cx="2006985" cy="2378787"/>
            </a:xfrm>
          </p:grpSpPr>
          <p:sp>
            <p:nvSpPr>
              <p:cNvPr id="11" name="Freeform 25"/>
              <p:cNvSpPr>
                <a:spLocks/>
              </p:cNvSpPr>
              <p:nvPr/>
            </p:nvSpPr>
            <p:spPr bwMode="auto">
              <a:xfrm>
                <a:off x="5435010" y="5797566"/>
                <a:ext cx="706574" cy="1252911"/>
              </a:xfrm>
              <a:custGeom>
                <a:avLst/>
                <a:gdLst/>
                <a:ahLst/>
                <a:cxnLst>
                  <a:cxn ang="0">
                    <a:pos x="4" y="0"/>
                  </a:cxn>
                  <a:cxn ang="0">
                    <a:pos x="42" y="45"/>
                  </a:cxn>
                  <a:cxn ang="0">
                    <a:pos x="86" y="95"/>
                  </a:cxn>
                  <a:cxn ang="0">
                    <a:pos x="138" y="154"/>
                  </a:cxn>
                  <a:cxn ang="0">
                    <a:pos x="193" y="219"/>
                  </a:cxn>
                  <a:cxn ang="0">
                    <a:pos x="254" y="293"/>
                  </a:cxn>
                  <a:cxn ang="0">
                    <a:pos x="315" y="373"/>
                  </a:cxn>
                  <a:cxn ang="0">
                    <a:pos x="378" y="461"/>
                  </a:cxn>
                  <a:cxn ang="0">
                    <a:pos x="441" y="554"/>
                  </a:cxn>
                  <a:cxn ang="0">
                    <a:pos x="503" y="655"/>
                  </a:cxn>
                  <a:cxn ang="0">
                    <a:pos x="561" y="760"/>
                  </a:cxn>
                  <a:cxn ang="0">
                    <a:pos x="618" y="871"/>
                  </a:cxn>
                  <a:cxn ang="0">
                    <a:pos x="667" y="989"/>
                  </a:cxn>
                  <a:cxn ang="0">
                    <a:pos x="711" y="1111"/>
                  </a:cxn>
                  <a:cxn ang="0">
                    <a:pos x="747" y="1239"/>
                  </a:cxn>
                  <a:cxn ang="0">
                    <a:pos x="774" y="1372"/>
                  </a:cxn>
                  <a:cxn ang="0">
                    <a:pos x="768" y="1372"/>
                  </a:cxn>
                  <a:cxn ang="0">
                    <a:pos x="740" y="1239"/>
                  </a:cxn>
                  <a:cxn ang="0">
                    <a:pos x="704" y="1113"/>
                  </a:cxn>
                  <a:cxn ang="0">
                    <a:pos x="660" y="989"/>
                  </a:cxn>
                  <a:cxn ang="0">
                    <a:pos x="612" y="873"/>
                  </a:cxn>
                  <a:cxn ang="0">
                    <a:pos x="557" y="762"/>
                  </a:cxn>
                  <a:cxn ang="0">
                    <a:pos x="498" y="657"/>
                  </a:cxn>
                  <a:cxn ang="0">
                    <a:pos x="435" y="556"/>
                  </a:cxn>
                  <a:cxn ang="0">
                    <a:pos x="374" y="463"/>
                  </a:cxn>
                  <a:cxn ang="0">
                    <a:pos x="311" y="377"/>
                  </a:cxn>
                  <a:cxn ang="0">
                    <a:pos x="248" y="297"/>
                  </a:cxn>
                  <a:cxn ang="0">
                    <a:pos x="189" y="223"/>
                  </a:cxn>
                  <a:cxn ang="0">
                    <a:pos x="134" y="158"/>
                  </a:cxn>
                  <a:cxn ang="0">
                    <a:pos x="82" y="99"/>
                  </a:cxn>
                  <a:cxn ang="0">
                    <a:pos x="37" y="49"/>
                  </a:cxn>
                  <a:cxn ang="0">
                    <a:pos x="0" y="5"/>
                  </a:cxn>
                  <a:cxn ang="0">
                    <a:pos x="4" y="0"/>
                  </a:cxn>
                </a:cxnLst>
                <a:rect l="0" t="0" r="r" b="b"/>
                <a:pathLst>
                  <a:path w="774" h="1372">
                    <a:moveTo>
                      <a:pt x="4" y="0"/>
                    </a:moveTo>
                    <a:lnTo>
                      <a:pt x="42" y="45"/>
                    </a:lnTo>
                    <a:lnTo>
                      <a:pt x="86" y="95"/>
                    </a:lnTo>
                    <a:lnTo>
                      <a:pt x="138" y="154"/>
                    </a:lnTo>
                    <a:lnTo>
                      <a:pt x="193" y="219"/>
                    </a:lnTo>
                    <a:lnTo>
                      <a:pt x="254" y="293"/>
                    </a:lnTo>
                    <a:lnTo>
                      <a:pt x="315" y="373"/>
                    </a:lnTo>
                    <a:lnTo>
                      <a:pt x="378" y="461"/>
                    </a:lnTo>
                    <a:lnTo>
                      <a:pt x="441" y="554"/>
                    </a:lnTo>
                    <a:lnTo>
                      <a:pt x="503" y="655"/>
                    </a:lnTo>
                    <a:lnTo>
                      <a:pt x="561" y="760"/>
                    </a:lnTo>
                    <a:lnTo>
                      <a:pt x="618" y="871"/>
                    </a:lnTo>
                    <a:lnTo>
                      <a:pt x="667" y="989"/>
                    </a:lnTo>
                    <a:lnTo>
                      <a:pt x="711" y="1111"/>
                    </a:lnTo>
                    <a:lnTo>
                      <a:pt x="747" y="1239"/>
                    </a:lnTo>
                    <a:lnTo>
                      <a:pt x="774" y="1372"/>
                    </a:lnTo>
                    <a:lnTo>
                      <a:pt x="768" y="1372"/>
                    </a:lnTo>
                    <a:lnTo>
                      <a:pt x="740" y="1239"/>
                    </a:lnTo>
                    <a:lnTo>
                      <a:pt x="704" y="1113"/>
                    </a:lnTo>
                    <a:lnTo>
                      <a:pt x="660" y="989"/>
                    </a:lnTo>
                    <a:lnTo>
                      <a:pt x="612" y="873"/>
                    </a:lnTo>
                    <a:lnTo>
                      <a:pt x="557" y="762"/>
                    </a:lnTo>
                    <a:lnTo>
                      <a:pt x="498" y="657"/>
                    </a:lnTo>
                    <a:lnTo>
                      <a:pt x="435" y="556"/>
                    </a:lnTo>
                    <a:lnTo>
                      <a:pt x="374" y="463"/>
                    </a:lnTo>
                    <a:lnTo>
                      <a:pt x="311" y="377"/>
                    </a:lnTo>
                    <a:lnTo>
                      <a:pt x="248" y="297"/>
                    </a:lnTo>
                    <a:lnTo>
                      <a:pt x="189" y="223"/>
                    </a:lnTo>
                    <a:lnTo>
                      <a:pt x="134" y="158"/>
                    </a:lnTo>
                    <a:lnTo>
                      <a:pt x="82" y="99"/>
                    </a:lnTo>
                    <a:lnTo>
                      <a:pt x="37" y="49"/>
                    </a:lnTo>
                    <a:lnTo>
                      <a:pt x="0" y="5"/>
                    </a:lnTo>
                    <a:lnTo>
                      <a:pt x="4" y="0"/>
                    </a:lnTo>
                    <a:close/>
                  </a:path>
                </a:pathLst>
              </a:custGeom>
              <a:solidFill>
                <a:srgbClr val="000000"/>
              </a:solidFill>
              <a:ln w="0">
                <a:solidFill>
                  <a:schemeClr val="bg1"/>
                </a:solidFill>
                <a:prstDash val="solid"/>
                <a:round/>
                <a:headEnd/>
                <a:tailEnd/>
              </a:ln>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sp>
            <p:nvSpPr>
              <p:cNvPr id="12" name="Freeform 30"/>
              <p:cNvSpPr>
                <a:spLocks/>
              </p:cNvSpPr>
              <p:nvPr/>
            </p:nvSpPr>
            <p:spPr bwMode="auto">
              <a:xfrm>
                <a:off x="4134599" y="4671690"/>
                <a:ext cx="1422338" cy="1278003"/>
              </a:xfrm>
              <a:custGeom>
                <a:avLst/>
                <a:gdLst/>
                <a:ahLst/>
                <a:cxnLst>
                  <a:cxn ang="0">
                    <a:pos x="709" y="0"/>
                  </a:cxn>
                  <a:cxn ang="0">
                    <a:pos x="869" y="29"/>
                  </a:cxn>
                  <a:cxn ang="0">
                    <a:pos x="1019" y="99"/>
                  </a:cxn>
                  <a:cxn ang="0">
                    <a:pos x="1151" y="202"/>
                  </a:cxn>
                  <a:cxn ang="0">
                    <a:pos x="1256" y="334"/>
                  </a:cxn>
                  <a:cxn ang="0">
                    <a:pos x="1343" y="490"/>
                  </a:cxn>
                  <a:cxn ang="0">
                    <a:pos x="1410" y="660"/>
                  </a:cxn>
                  <a:cxn ang="0">
                    <a:pos x="1463" y="833"/>
                  </a:cxn>
                  <a:cxn ang="0">
                    <a:pos x="1503" y="997"/>
                  </a:cxn>
                  <a:cxn ang="0">
                    <a:pos x="1530" y="1142"/>
                  </a:cxn>
                  <a:cxn ang="0">
                    <a:pos x="1547" y="1260"/>
                  </a:cxn>
                  <a:cxn ang="0">
                    <a:pos x="1555" y="1338"/>
                  </a:cxn>
                  <a:cxn ang="0">
                    <a:pos x="1557" y="1365"/>
                  </a:cxn>
                  <a:cxn ang="0">
                    <a:pos x="1532" y="1369"/>
                  </a:cxn>
                  <a:cxn ang="0">
                    <a:pos x="1460" y="1378"/>
                  </a:cxn>
                  <a:cxn ang="0">
                    <a:pos x="1351" y="1388"/>
                  </a:cxn>
                  <a:cxn ang="0">
                    <a:pos x="1214" y="1397"/>
                  </a:cxn>
                  <a:cxn ang="0">
                    <a:pos x="1057" y="1399"/>
                  </a:cxn>
                  <a:cxn ang="0">
                    <a:pos x="888" y="1390"/>
                  </a:cxn>
                  <a:cxn ang="0">
                    <a:pos x="716" y="1371"/>
                  </a:cxn>
                  <a:cxn ang="0">
                    <a:pos x="547" y="1336"/>
                  </a:cxn>
                  <a:cxn ang="0">
                    <a:pos x="394" y="1279"/>
                  </a:cxn>
                  <a:cxn ang="0">
                    <a:pos x="263" y="1199"/>
                  </a:cxn>
                  <a:cxn ang="0">
                    <a:pos x="143" y="1079"/>
                  </a:cxn>
                  <a:cxn ang="0">
                    <a:pos x="59" y="940"/>
                  </a:cxn>
                  <a:cxn ang="0">
                    <a:pos x="11" y="789"/>
                  </a:cxn>
                  <a:cxn ang="0">
                    <a:pos x="0" y="629"/>
                  </a:cxn>
                  <a:cxn ang="0">
                    <a:pos x="28" y="471"/>
                  </a:cxn>
                  <a:cxn ang="0">
                    <a:pos x="93" y="322"/>
                  </a:cxn>
                  <a:cxn ang="0">
                    <a:pos x="198" y="189"/>
                  </a:cxn>
                  <a:cxn ang="0">
                    <a:pos x="326" y="90"/>
                  </a:cxn>
                  <a:cxn ang="0">
                    <a:pos x="474" y="27"/>
                  </a:cxn>
                  <a:cxn ang="0">
                    <a:pos x="629" y="0"/>
                  </a:cxn>
                </a:cxnLst>
                <a:rect l="0" t="0" r="r" b="b"/>
                <a:pathLst>
                  <a:path w="1557" h="1399">
                    <a:moveTo>
                      <a:pt x="629" y="0"/>
                    </a:moveTo>
                    <a:lnTo>
                      <a:pt x="709" y="0"/>
                    </a:lnTo>
                    <a:lnTo>
                      <a:pt x="789" y="10"/>
                    </a:lnTo>
                    <a:lnTo>
                      <a:pt x="869" y="29"/>
                    </a:lnTo>
                    <a:lnTo>
                      <a:pt x="945" y="59"/>
                    </a:lnTo>
                    <a:lnTo>
                      <a:pt x="1019" y="99"/>
                    </a:lnTo>
                    <a:lnTo>
                      <a:pt x="1090" y="147"/>
                    </a:lnTo>
                    <a:lnTo>
                      <a:pt x="1151" y="202"/>
                    </a:lnTo>
                    <a:lnTo>
                      <a:pt x="1206" y="265"/>
                    </a:lnTo>
                    <a:lnTo>
                      <a:pt x="1256" y="334"/>
                    </a:lnTo>
                    <a:lnTo>
                      <a:pt x="1303" y="410"/>
                    </a:lnTo>
                    <a:lnTo>
                      <a:pt x="1343" y="490"/>
                    </a:lnTo>
                    <a:lnTo>
                      <a:pt x="1378" y="574"/>
                    </a:lnTo>
                    <a:lnTo>
                      <a:pt x="1410" y="660"/>
                    </a:lnTo>
                    <a:lnTo>
                      <a:pt x="1439" y="746"/>
                    </a:lnTo>
                    <a:lnTo>
                      <a:pt x="1463" y="833"/>
                    </a:lnTo>
                    <a:lnTo>
                      <a:pt x="1484" y="915"/>
                    </a:lnTo>
                    <a:lnTo>
                      <a:pt x="1503" y="997"/>
                    </a:lnTo>
                    <a:lnTo>
                      <a:pt x="1517" y="1073"/>
                    </a:lnTo>
                    <a:lnTo>
                      <a:pt x="1530" y="1142"/>
                    </a:lnTo>
                    <a:lnTo>
                      <a:pt x="1538" y="1205"/>
                    </a:lnTo>
                    <a:lnTo>
                      <a:pt x="1547" y="1260"/>
                    </a:lnTo>
                    <a:lnTo>
                      <a:pt x="1551" y="1304"/>
                    </a:lnTo>
                    <a:lnTo>
                      <a:pt x="1555" y="1338"/>
                    </a:lnTo>
                    <a:lnTo>
                      <a:pt x="1557" y="1359"/>
                    </a:lnTo>
                    <a:lnTo>
                      <a:pt x="1557" y="1365"/>
                    </a:lnTo>
                    <a:lnTo>
                      <a:pt x="1551" y="1365"/>
                    </a:lnTo>
                    <a:lnTo>
                      <a:pt x="1532" y="1369"/>
                    </a:lnTo>
                    <a:lnTo>
                      <a:pt x="1500" y="1373"/>
                    </a:lnTo>
                    <a:lnTo>
                      <a:pt x="1460" y="1378"/>
                    </a:lnTo>
                    <a:lnTo>
                      <a:pt x="1410" y="1382"/>
                    </a:lnTo>
                    <a:lnTo>
                      <a:pt x="1351" y="1388"/>
                    </a:lnTo>
                    <a:lnTo>
                      <a:pt x="1286" y="1392"/>
                    </a:lnTo>
                    <a:lnTo>
                      <a:pt x="1214" y="1397"/>
                    </a:lnTo>
                    <a:lnTo>
                      <a:pt x="1139" y="1399"/>
                    </a:lnTo>
                    <a:lnTo>
                      <a:pt x="1057" y="1399"/>
                    </a:lnTo>
                    <a:lnTo>
                      <a:pt x="972" y="1397"/>
                    </a:lnTo>
                    <a:lnTo>
                      <a:pt x="888" y="1390"/>
                    </a:lnTo>
                    <a:lnTo>
                      <a:pt x="802" y="1382"/>
                    </a:lnTo>
                    <a:lnTo>
                      <a:pt x="716" y="1371"/>
                    </a:lnTo>
                    <a:lnTo>
                      <a:pt x="631" y="1354"/>
                    </a:lnTo>
                    <a:lnTo>
                      <a:pt x="547" y="1336"/>
                    </a:lnTo>
                    <a:lnTo>
                      <a:pt x="469" y="1310"/>
                    </a:lnTo>
                    <a:lnTo>
                      <a:pt x="394" y="1279"/>
                    </a:lnTo>
                    <a:lnTo>
                      <a:pt x="326" y="1241"/>
                    </a:lnTo>
                    <a:lnTo>
                      <a:pt x="263" y="1199"/>
                    </a:lnTo>
                    <a:lnTo>
                      <a:pt x="200" y="1142"/>
                    </a:lnTo>
                    <a:lnTo>
                      <a:pt x="143" y="1079"/>
                    </a:lnTo>
                    <a:lnTo>
                      <a:pt x="97" y="1012"/>
                    </a:lnTo>
                    <a:lnTo>
                      <a:pt x="59" y="940"/>
                    </a:lnTo>
                    <a:lnTo>
                      <a:pt x="30" y="864"/>
                    </a:lnTo>
                    <a:lnTo>
                      <a:pt x="11" y="789"/>
                    </a:lnTo>
                    <a:lnTo>
                      <a:pt x="0" y="709"/>
                    </a:lnTo>
                    <a:lnTo>
                      <a:pt x="0" y="629"/>
                    </a:lnTo>
                    <a:lnTo>
                      <a:pt x="9" y="549"/>
                    </a:lnTo>
                    <a:lnTo>
                      <a:pt x="28" y="471"/>
                    </a:lnTo>
                    <a:lnTo>
                      <a:pt x="55" y="395"/>
                    </a:lnTo>
                    <a:lnTo>
                      <a:pt x="93" y="322"/>
                    </a:lnTo>
                    <a:lnTo>
                      <a:pt x="141" y="252"/>
                    </a:lnTo>
                    <a:lnTo>
                      <a:pt x="198" y="189"/>
                    </a:lnTo>
                    <a:lnTo>
                      <a:pt x="259" y="136"/>
                    </a:lnTo>
                    <a:lnTo>
                      <a:pt x="326" y="90"/>
                    </a:lnTo>
                    <a:lnTo>
                      <a:pt x="398" y="54"/>
                    </a:lnTo>
                    <a:lnTo>
                      <a:pt x="474" y="27"/>
                    </a:lnTo>
                    <a:lnTo>
                      <a:pt x="549" y="8"/>
                    </a:lnTo>
                    <a:lnTo>
                      <a:pt x="629" y="0"/>
                    </a:lnTo>
                    <a:close/>
                  </a:path>
                </a:pathLst>
              </a:custGeom>
              <a:solidFill>
                <a:schemeClr val="bg1"/>
              </a:solidFill>
              <a:ln w="0">
                <a:noFill/>
                <a:prstDash val="solid"/>
                <a:round/>
                <a:headEnd/>
                <a:tailEnd/>
              </a:ln>
              <a:effec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grpSp>
        <p:grpSp>
          <p:nvGrpSpPr>
            <p:cNvPr id="5" name="Group 14"/>
            <p:cNvGrpSpPr>
              <a:grpSpLocks/>
            </p:cNvGrpSpPr>
            <p:nvPr/>
          </p:nvGrpSpPr>
          <p:grpSpPr bwMode="auto">
            <a:xfrm>
              <a:off x="2435734" y="3703945"/>
              <a:ext cx="1054071" cy="1028045"/>
              <a:chOff x="2160185" y="3098894"/>
              <a:chExt cx="2054625" cy="2004832"/>
            </a:xfrm>
          </p:grpSpPr>
          <p:sp>
            <p:nvSpPr>
              <p:cNvPr id="9" name="Freeform 11"/>
              <p:cNvSpPr>
                <a:spLocks noEditPoints="1"/>
              </p:cNvSpPr>
              <p:nvPr/>
            </p:nvSpPr>
            <p:spPr bwMode="auto">
              <a:xfrm rot="21129250">
                <a:off x="2160185" y="3098894"/>
                <a:ext cx="2054625" cy="2004832"/>
              </a:xfrm>
              <a:custGeom>
                <a:avLst/>
                <a:gdLst/>
                <a:ahLst/>
                <a:cxnLst>
                  <a:cxn ang="0">
                    <a:pos x="1613" y="210"/>
                  </a:cxn>
                  <a:cxn ang="0">
                    <a:pos x="1360" y="674"/>
                  </a:cxn>
                  <a:cxn ang="0">
                    <a:pos x="732" y="749"/>
                  </a:cxn>
                  <a:cxn ang="0">
                    <a:pos x="468" y="1245"/>
                  </a:cxn>
                  <a:cxn ang="0">
                    <a:pos x="543" y="1681"/>
                  </a:cxn>
                  <a:cxn ang="0">
                    <a:pos x="50" y="2188"/>
                  </a:cxn>
                  <a:cxn ang="0">
                    <a:pos x="228" y="2752"/>
                  </a:cxn>
                  <a:cxn ang="0">
                    <a:pos x="343" y="3352"/>
                  </a:cxn>
                  <a:cxn ang="0">
                    <a:pos x="478" y="3841"/>
                  </a:cxn>
                  <a:cxn ang="0">
                    <a:pos x="1117" y="4048"/>
                  </a:cxn>
                  <a:cxn ang="0">
                    <a:pos x="1356" y="4540"/>
                  </a:cxn>
                  <a:cxn ang="0">
                    <a:pos x="1892" y="4755"/>
                  </a:cxn>
                  <a:cxn ang="0">
                    <a:pos x="2384" y="4530"/>
                  </a:cxn>
                  <a:cxn ang="0">
                    <a:pos x="2994" y="4837"/>
                  </a:cxn>
                  <a:cxn ang="0">
                    <a:pos x="3448" y="4573"/>
                  </a:cxn>
                  <a:cxn ang="0">
                    <a:pos x="3748" y="4208"/>
                  </a:cxn>
                  <a:cxn ang="0">
                    <a:pos x="4340" y="4066"/>
                  </a:cxn>
                  <a:cxn ang="0">
                    <a:pos x="4515" y="3494"/>
                  </a:cxn>
                  <a:cxn ang="0">
                    <a:pos x="4686" y="3041"/>
                  </a:cxn>
                  <a:cxn ang="0">
                    <a:pos x="4961" y="2570"/>
                  </a:cxn>
                  <a:cxn ang="0">
                    <a:pos x="4658" y="2013"/>
                  </a:cxn>
                  <a:cxn ang="0">
                    <a:pos x="4647" y="1517"/>
                  </a:cxn>
                  <a:cxn ang="0">
                    <a:pos x="4515" y="1031"/>
                  </a:cxn>
                  <a:cxn ang="0">
                    <a:pos x="3876" y="821"/>
                  </a:cxn>
                  <a:cxn ang="0">
                    <a:pos x="3637" y="328"/>
                  </a:cxn>
                  <a:cxn ang="0">
                    <a:pos x="3102" y="114"/>
                  </a:cxn>
                  <a:cxn ang="0">
                    <a:pos x="2609" y="342"/>
                  </a:cxn>
                  <a:cxn ang="0">
                    <a:pos x="1999" y="32"/>
                  </a:cxn>
                  <a:cxn ang="0">
                    <a:pos x="2520" y="217"/>
                  </a:cxn>
                  <a:cxn ang="0">
                    <a:pos x="3212" y="71"/>
                  </a:cxn>
                  <a:cxn ang="0">
                    <a:pos x="3633" y="274"/>
                  </a:cxn>
                  <a:cxn ang="0">
                    <a:pos x="3876" y="788"/>
                  </a:cxn>
                  <a:cxn ang="0">
                    <a:pos x="4483" y="956"/>
                  </a:cxn>
                  <a:cxn ang="0">
                    <a:pos x="4690" y="1403"/>
                  </a:cxn>
                  <a:cxn ang="0">
                    <a:pos x="4761" y="2070"/>
                  </a:cxn>
                  <a:cxn ang="0">
                    <a:pos x="4993" y="2584"/>
                  </a:cxn>
                  <a:cxn ang="0">
                    <a:pos x="4604" y="3137"/>
                  </a:cxn>
                  <a:cxn ang="0">
                    <a:pos x="4551" y="3737"/>
                  </a:cxn>
                  <a:cxn ang="0">
                    <a:pos x="4187" y="4191"/>
                  </a:cxn>
                  <a:cxn ang="0">
                    <a:pos x="3594" y="4365"/>
                  </a:cxn>
                  <a:cxn ang="0">
                    <a:pos x="3127" y="4855"/>
                  </a:cxn>
                  <a:cxn ang="0">
                    <a:pos x="2577" y="4730"/>
                  </a:cxn>
                  <a:cxn ang="0">
                    <a:pos x="1895" y="4787"/>
                  </a:cxn>
                  <a:cxn ang="0">
                    <a:pos x="1428" y="4665"/>
                  </a:cxn>
                  <a:cxn ang="0">
                    <a:pos x="1146" y="4080"/>
                  </a:cxn>
                  <a:cxn ang="0">
                    <a:pos x="589" y="3966"/>
                  </a:cxn>
                  <a:cxn ang="0">
                    <a:pos x="307" y="3552"/>
                  </a:cxn>
                  <a:cxn ang="0">
                    <a:pos x="325" y="2888"/>
                  </a:cxn>
                  <a:cxn ang="0">
                    <a:pos x="0" y="2316"/>
                  </a:cxn>
                  <a:cxn ang="0">
                    <a:pos x="282" y="1809"/>
                  </a:cxn>
                  <a:cxn ang="0">
                    <a:pos x="435" y="1245"/>
                  </a:cxn>
                  <a:cxn ang="0">
                    <a:pos x="632" y="778"/>
                  </a:cxn>
                  <a:cxn ang="0">
                    <a:pos x="1242" y="628"/>
                  </a:cxn>
                  <a:cxn ang="0">
                    <a:pos x="1624" y="153"/>
                  </a:cxn>
                </a:cxnLst>
                <a:rect l="0" t="0" r="r" b="b"/>
                <a:pathLst>
                  <a:path w="4993" h="4872">
                    <a:moveTo>
                      <a:pt x="1999" y="32"/>
                    </a:moveTo>
                    <a:lnTo>
                      <a:pt x="1934" y="35"/>
                    </a:lnTo>
                    <a:lnTo>
                      <a:pt x="1874" y="46"/>
                    </a:lnTo>
                    <a:lnTo>
                      <a:pt x="1781" y="82"/>
                    </a:lnTo>
                    <a:lnTo>
                      <a:pt x="1692" y="135"/>
                    </a:lnTo>
                    <a:lnTo>
                      <a:pt x="1613" y="210"/>
                    </a:lnTo>
                    <a:lnTo>
                      <a:pt x="1542" y="299"/>
                    </a:lnTo>
                    <a:lnTo>
                      <a:pt x="1481" y="407"/>
                    </a:lnTo>
                    <a:lnTo>
                      <a:pt x="1424" y="528"/>
                    </a:lnTo>
                    <a:lnTo>
                      <a:pt x="1378" y="664"/>
                    </a:lnTo>
                    <a:lnTo>
                      <a:pt x="1371" y="678"/>
                    </a:lnTo>
                    <a:lnTo>
                      <a:pt x="1360" y="674"/>
                    </a:lnTo>
                    <a:lnTo>
                      <a:pt x="1246" y="660"/>
                    </a:lnTo>
                    <a:lnTo>
                      <a:pt x="1142" y="656"/>
                    </a:lnTo>
                    <a:lnTo>
                      <a:pt x="1024" y="664"/>
                    </a:lnTo>
                    <a:lnTo>
                      <a:pt x="917" y="681"/>
                    </a:lnTo>
                    <a:lnTo>
                      <a:pt x="817" y="710"/>
                    </a:lnTo>
                    <a:lnTo>
                      <a:pt x="732" y="749"/>
                    </a:lnTo>
                    <a:lnTo>
                      <a:pt x="653" y="803"/>
                    </a:lnTo>
                    <a:lnTo>
                      <a:pt x="589" y="867"/>
                    </a:lnTo>
                    <a:lnTo>
                      <a:pt x="535" y="946"/>
                    </a:lnTo>
                    <a:lnTo>
                      <a:pt x="500" y="1038"/>
                    </a:lnTo>
                    <a:lnTo>
                      <a:pt x="475" y="1138"/>
                    </a:lnTo>
                    <a:lnTo>
                      <a:pt x="468" y="1245"/>
                    </a:lnTo>
                    <a:lnTo>
                      <a:pt x="471" y="1342"/>
                    </a:lnTo>
                    <a:lnTo>
                      <a:pt x="489" y="1442"/>
                    </a:lnTo>
                    <a:lnTo>
                      <a:pt x="514" y="1549"/>
                    </a:lnTo>
                    <a:lnTo>
                      <a:pt x="550" y="1660"/>
                    </a:lnTo>
                    <a:lnTo>
                      <a:pt x="553" y="1674"/>
                    </a:lnTo>
                    <a:lnTo>
                      <a:pt x="543" y="1681"/>
                    </a:lnTo>
                    <a:lnTo>
                      <a:pt x="418" y="1752"/>
                    </a:lnTo>
                    <a:lnTo>
                      <a:pt x="307" y="1831"/>
                    </a:lnTo>
                    <a:lnTo>
                      <a:pt x="214" y="1913"/>
                    </a:lnTo>
                    <a:lnTo>
                      <a:pt x="143" y="2002"/>
                    </a:lnTo>
                    <a:lnTo>
                      <a:pt x="86" y="2091"/>
                    </a:lnTo>
                    <a:lnTo>
                      <a:pt x="50" y="2188"/>
                    </a:lnTo>
                    <a:lnTo>
                      <a:pt x="32" y="2288"/>
                    </a:lnTo>
                    <a:lnTo>
                      <a:pt x="32" y="2316"/>
                    </a:lnTo>
                    <a:lnTo>
                      <a:pt x="46" y="2427"/>
                    </a:lnTo>
                    <a:lnTo>
                      <a:pt x="82" y="2538"/>
                    </a:lnTo>
                    <a:lnTo>
                      <a:pt x="146" y="2648"/>
                    </a:lnTo>
                    <a:lnTo>
                      <a:pt x="228" y="2752"/>
                    </a:lnTo>
                    <a:lnTo>
                      <a:pt x="335" y="2855"/>
                    </a:lnTo>
                    <a:lnTo>
                      <a:pt x="478" y="2963"/>
                    </a:lnTo>
                    <a:lnTo>
                      <a:pt x="471" y="2973"/>
                    </a:lnTo>
                    <a:lnTo>
                      <a:pt x="414" y="3105"/>
                    </a:lnTo>
                    <a:lnTo>
                      <a:pt x="371" y="3230"/>
                    </a:lnTo>
                    <a:lnTo>
                      <a:pt x="343" y="3352"/>
                    </a:lnTo>
                    <a:lnTo>
                      <a:pt x="335" y="3466"/>
                    </a:lnTo>
                    <a:lnTo>
                      <a:pt x="339" y="3548"/>
                    </a:lnTo>
                    <a:lnTo>
                      <a:pt x="357" y="3627"/>
                    </a:lnTo>
                    <a:lnTo>
                      <a:pt x="382" y="3698"/>
                    </a:lnTo>
                    <a:lnTo>
                      <a:pt x="418" y="3766"/>
                    </a:lnTo>
                    <a:lnTo>
                      <a:pt x="478" y="3841"/>
                    </a:lnTo>
                    <a:lnTo>
                      <a:pt x="553" y="3905"/>
                    </a:lnTo>
                    <a:lnTo>
                      <a:pt x="639" y="3955"/>
                    </a:lnTo>
                    <a:lnTo>
                      <a:pt x="742" y="3998"/>
                    </a:lnTo>
                    <a:lnTo>
                      <a:pt x="857" y="4026"/>
                    </a:lnTo>
                    <a:lnTo>
                      <a:pt x="982" y="4041"/>
                    </a:lnTo>
                    <a:lnTo>
                      <a:pt x="1117" y="4048"/>
                    </a:lnTo>
                    <a:lnTo>
                      <a:pt x="1171" y="4048"/>
                    </a:lnTo>
                    <a:lnTo>
                      <a:pt x="1174" y="4062"/>
                    </a:lnTo>
                    <a:lnTo>
                      <a:pt x="1206" y="4201"/>
                    </a:lnTo>
                    <a:lnTo>
                      <a:pt x="1246" y="4330"/>
                    </a:lnTo>
                    <a:lnTo>
                      <a:pt x="1296" y="4444"/>
                    </a:lnTo>
                    <a:lnTo>
                      <a:pt x="1356" y="4540"/>
                    </a:lnTo>
                    <a:lnTo>
                      <a:pt x="1428" y="4622"/>
                    </a:lnTo>
                    <a:lnTo>
                      <a:pt x="1506" y="4687"/>
                    </a:lnTo>
                    <a:lnTo>
                      <a:pt x="1595" y="4733"/>
                    </a:lnTo>
                    <a:lnTo>
                      <a:pt x="1688" y="4758"/>
                    </a:lnTo>
                    <a:lnTo>
                      <a:pt x="1781" y="4765"/>
                    </a:lnTo>
                    <a:lnTo>
                      <a:pt x="1892" y="4755"/>
                    </a:lnTo>
                    <a:lnTo>
                      <a:pt x="2006" y="4726"/>
                    </a:lnTo>
                    <a:lnTo>
                      <a:pt x="2120" y="4680"/>
                    </a:lnTo>
                    <a:lnTo>
                      <a:pt x="2241" y="4612"/>
                    </a:lnTo>
                    <a:lnTo>
                      <a:pt x="2363" y="4526"/>
                    </a:lnTo>
                    <a:lnTo>
                      <a:pt x="2373" y="4519"/>
                    </a:lnTo>
                    <a:lnTo>
                      <a:pt x="2384" y="4530"/>
                    </a:lnTo>
                    <a:lnTo>
                      <a:pt x="2488" y="4622"/>
                    </a:lnTo>
                    <a:lnTo>
                      <a:pt x="2588" y="4697"/>
                    </a:lnTo>
                    <a:lnTo>
                      <a:pt x="2691" y="4758"/>
                    </a:lnTo>
                    <a:lnTo>
                      <a:pt x="2795" y="4801"/>
                    </a:lnTo>
                    <a:lnTo>
                      <a:pt x="2895" y="4830"/>
                    </a:lnTo>
                    <a:lnTo>
                      <a:pt x="2994" y="4837"/>
                    </a:lnTo>
                    <a:lnTo>
                      <a:pt x="3055" y="4833"/>
                    </a:lnTo>
                    <a:lnTo>
                      <a:pt x="3119" y="4822"/>
                    </a:lnTo>
                    <a:lnTo>
                      <a:pt x="3212" y="4787"/>
                    </a:lnTo>
                    <a:lnTo>
                      <a:pt x="3298" y="4733"/>
                    </a:lnTo>
                    <a:lnTo>
                      <a:pt x="3376" y="4662"/>
                    </a:lnTo>
                    <a:lnTo>
                      <a:pt x="3448" y="4573"/>
                    </a:lnTo>
                    <a:lnTo>
                      <a:pt x="3512" y="4465"/>
                    </a:lnTo>
                    <a:lnTo>
                      <a:pt x="3569" y="4344"/>
                    </a:lnTo>
                    <a:lnTo>
                      <a:pt x="3615" y="4208"/>
                    </a:lnTo>
                    <a:lnTo>
                      <a:pt x="3619" y="4194"/>
                    </a:lnTo>
                    <a:lnTo>
                      <a:pt x="3633" y="4194"/>
                    </a:lnTo>
                    <a:lnTo>
                      <a:pt x="3748" y="4208"/>
                    </a:lnTo>
                    <a:lnTo>
                      <a:pt x="3851" y="4212"/>
                    </a:lnTo>
                    <a:lnTo>
                      <a:pt x="3969" y="4205"/>
                    </a:lnTo>
                    <a:lnTo>
                      <a:pt x="4076" y="4191"/>
                    </a:lnTo>
                    <a:lnTo>
                      <a:pt x="4176" y="4162"/>
                    </a:lnTo>
                    <a:lnTo>
                      <a:pt x="4261" y="4119"/>
                    </a:lnTo>
                    <a:lnTo>
                      <a:pt x="4340" y="4066"/>
                    </a:lnTo>
                    <a:lnTo>
                      <a:pt x="4404" y="4001"/>
                    </a:lnTo>
                    <a:lnTo>
                      <a:pt x="4454" y="3923"/>
                    </a:lnTo>
                    <a:lnTo>
                      <a:pt x="4493" y="3830"/>
                    </a:lnTo>
                    <a:lnTo>
                      <a:pt x="4515" y="3730"/>
                    </a:lnTo>
                    <a:lnTo>
                      <a:pt x="4522" y="3623"/>
                    </a:lnTo>
                    <a:lnTo>
                      <a:pt x="4515" y="3494"/>
                    </a:lnTo>
                    <a:lnTo>
                      <a:pt x="4486" y="3355"/>
                    </a:lnTo>
                    <a:lnTo>
                      <a:pt x="4444" y="3209"/>
                    </a:lnTo>
                    <a:lnTo>
                      <a:pt x="4440" y="3195"/>
                    </a:lnTo>
                    <a:lnTo>
                      <a:pt x="4451" y="3191"/>
                    </a:lnTo>
                    <a:lnTo>
                      <a:pt x="4576" y="3120"/>
                    </a:lnTo>
                    <a:lnTo>
                      <a:pt x="4686" y="3041"/>
                    </a:lnTo>
                    <a:lnTo>
                      <a:pt x="4775" y="2955"/>
                    </a:lnTo>
                    <a:lnTo>
                      <a:pt x="4850" y="2870"/>
                    </a:lnTo>
                    <a:lnTo>
                      <a:pt x="4908" y="2777"/>
                    </a:lnTo>
                    <a:lnTo>
                      <a:pt x="4943" y="2681"/>
                    </a:lnTo>
                    <a:lnTo>
                      <a:pt x="4957" y="2581"/>
                    </a:lnTo>
                    <a:lnTo>
                      <a:pt x="4961" y="2570"/>
                    </a:lnTo>
                    <a:lnTo>
                      <a:pt x="4961" y="2552"/>
                    </a:lnTo>
                    <a:lnTo>
                      <a:pt x="4947" y="2441"/>
                    </a:lnTo>
                    <a:lnTo>
                      <a:pt x="4911" y="2331"/>
                    </a:lnTo>
                    <a:lnTo>
                      <a:pt x="4847" y="2220"/>
                    </a:lnTo>
                    <a:lnTo>
                      <a:pt x="4765" y="2116"/>
                    </a:lnTo>
                    <a:lnTo>
                      <a:pt x="4658" y="2013"/>
                    </a:lnTo>
                    <a:lnTo>
                      <a:pt x="4529" y="1917"/>
                    </a:lnTo>
                    <a:lnTo>
                      <a:pt x="4515" y="1909"/>
                    </a:lnTo>
                    <a:lnTo>
                      <a:pt x="4522" y="1895"/>
                    </a:lnTo>
                    <a:lnTo>
                      <a:pt x="4579" y="1763"/>
                    </a:lnTo>
                    <a:lnTo>
                      <a:pt x="4622" y="1638"/>
                    </a:lnTo>
                    <a:lnTo>
                      <a:pt x="4647" y="1517"/>
                    </a:lnTo>
                    <a:lnTo>
                      <a:pt x="4654" y="1403"/>
                    </a:lnTo>
                    <a:lnTo>
                      <a:pt x="4651" y="1320"/>
                    </a:lnTo>
                    <a:lnTo>
                      <a:pt x="4636" y="1245"/>
                    </a:lnTo>
                    <a:lnTo>
                      <a:pt x="4611" y="1174"/>
                    </a:lnTo>
                    <a:lnTo>
                      <a:pt x="4576" y="1106"/>
                    </a:lnTo>
                    <a:lnTo>
                      <a:pt x="4515" y="1031"/>
                    </a:lnTo>
                    <a:lnTo>
                      <a:pt x="4440" y="967"/>
                    </a:lnTo>
                    <a:lnTo>
                      <a:pt x="4354" y="913"/>
                    </a:lnTo>
                    <a:lnTo>
                      <a:pt x="4251" y="871"/>
                    </a:lnTo>
                    <a:lnTo>
                      <a:pt x="4137" y="842"/>
                    </a:lnTo>
                    <a:lnTo>
                      <a:pt x="4012" y="828"/>
                    </a:lnTo>
                    <a:lnTo>
                      <a:pt x="3876" y="821"/>
                    </a:lnTo>
                    <a:lnTo>
                      <a:pt x="3822" y="821"/>
                    </a:lnTo>
                    <a:lnTo>
                      <a:pt x="3819" y="806"/>
                    </a:lnTo>
                    <a:lnTo>
                      <a:pt x="3787" y="667"/>
                    </a:lnTo>
                    <a:lnTo>
                      <a:pt x="3748" y="539"/>
                    </a:lnTo>
                    <a:lnTo>
                      <a:pt x="3698" y="428"/>
                    </a:lnTo>
                    <a:lnTo>
                      <a:pt x="3637" y="328"/>
                    </a:lnTo>
                    <a:lnTo>
                      <a:pt x="3566" y="249"/>
                    </a:lnTo>
                    <a:lnTo>
                      <a:pt x="3487" y="185"/>
                    </a:lnTo>
                    <a:lnTo>
                      <a:pt x="3398" y="139"/>
                    </a:lnTo>
                    <a:lnTo>
                      <a:pt x="3305" y="110"/>
                    </a:lnTo>
                    <a:lnTo>
                      <a:pt x="3212" y="103"/>
                    </a:lnTo>
                    <a:lnTo>
                      <a:pt x="3102" y="114"/>
                    </a:lnTo>
                    <a:lnTo>
                      <a:pt x="2987" y="142"/>
                    </a:lnTo>
                    <a:lnTo>
                      <a:pt x="2873" y="192"/>
                    </a:lnTo>
                    <a:lnTo>
                      <a:pt x="2752" y="260"/>
                    </a:lnTo>
                    <a:lnTo>
                      <a:pt x="2630" y="342"/>
                    </a:lnTo>
                    <a:lnTo>
                      <a:pt x="2620" y="349"/>
                    </a:lnTo>
                    <a:lnTo>
                      <a:pt x="2609" y="342"/>
                    </a:lnTo>
                    <a:lnTo>
                      <a:pt x="2506" y="249"/>
                    </a:lnTo>
                    <a:lnTo>
                      <a:pt x="2402" y="174"/>
                    </a:lnTo>
                    <a:lnTo>
                      <a:pt x="2298" y="110"/>
                    </a:lnTo>
                    <a:lnTo>
                      <a:pt x="2199" y="67"/>
                    </a:lnTo>
                    <a:lnTo>
                      <a:pt x="2095" y="42"/>
                    </a:lnTo>
                    <a:lnTo>
                      <a:pt x="1999" y="32"/>
                    </a:lnTo>
                    <a:close/>
                    <a:moveTo>
                      <a:pt x="1999" y="0"/>
                    </a:moveTo>
                    <a:lnTo>
                      <a:pt x="2102" y="10"/>
                    </a:lnTo>
                    <a:lnTo>
                      <a:pt x="2206" y="35"/>
                    </a:lnTo>
                    <a:lnTo>
                      <a:pt x="2309" y="78"/>
                    </a:lnTo>
                    <a:lnTo>
                      <a:pt x="2416" y="139"/>
                    </a:lnTo>
                    <a:lnTo>
                      <a:pt x="2520" y="217"/>
                    </a:lnTo>
                    <a:lnTo>
                      <a:pt x="2623" y="307"/>
                    </a:lnTo>
                    <a:lnTo>
                      <a:pt x="2745" y="224"/>
                    </a:lnTo>
                    <a:lnTo>
                      <a:pt x="2866" y="160"/>
                    </a:lnTo>
                    <a:lnTo>
                      <a:pt x="2984" y="110"/>
                    </a:lnTo>
                    <a:lnTo>
                      <a:pt x="3098" y="82"/>
                    </a:lnTo>
                    <a:lnTo>
                      <a:pt x="3212" y="71"/>
                    </a:lnTo>
                    <a:lnTo>
                      <a:pt x="3280" y="75"/>
                    </a:lnTo>
                    <a:lnTo>
                      <a:pt x="3344" y="85"/>
                    </a:lnTo>
                    <a:lnTo>
                      <a:pt x="3408" y="107"/>
                    </a:lnTo>
                    <a:lnTo>
                      <a:pt x="3491" y="150"/>
                    </a:lnTo>
                    <a:lnTo>
                      <a:pt x="3566" y="203"/>
                    </a:lnTo>
                    <a:lnTo>
                      <a:pt x="3633" y="274"/>
                    </a:lnTo>
                    <a:lnTo>
                      <a:pt x="3690" y="353"/>
                    </a:lnTo>
                    <a:lnTo>
                      <a:pt x="3744" y="446"/>
                    </a:lnTo>
                    <a:lnTo>
                      <a:pt x="3787" y="549"/>
                    </a:lnTo>
                    <a:lnTo>
                      <a:pt x="3819" y="664"/>
                    </a:lnTo>
                    <a:lnTo>
                      <a:pt x="3847" y="788"/>
                    </a:lnTo>
                    <a:lnTo>
                      <a:pt x="3876" y="788"/>
                    </a:lnTo>
                    <a:lnTo>
                      <a:pt x="3997" y="792"/>
                    </a:lnTo>
                    <a:lnTo>
                      <a:pt x="4112" y="806"/>
                    </a:lnTo>
                    <a:lnTo>
                      <a:pt x="4219" y="831"/>
                    </a:lnTo>
                    <a:lnTo>
                      <a:pt x="4315" y="863"/>
                    </a:lnTo>
                    <a:lnTo>
                      <a:pt x="4404" y="903"/>
                    </a:lnTo>
                    <a:lnTo>
                      <a:pt x="4483" y="956"/>
                    </a:lnTo>
                    <a:lnTo>
                      <a:pt x="4547" y="1017"/>
                    </a:lnTo>
                    <a:lnTo>
                      <a:pt x="4604" y="1088"/>
                    </a:lnTo>
                    <a:lnTo>
                      <a:pt x="4640" y="1160"/>
                    </a:lnTo>
                    <a:lnTo>
                      <a:pt x="4668" y="1235"/>
                    </a:lnTo>
                    <a:lnTo>
                      <a:pt x="4683" y="1317"/>
                    </a:lnTo>
                    <a:lnTo>
                      <a:pt x="4690" y="1403"/>
                    </a:lnTo>
                    <a:lnTo>
                      <a:pt x="4683" y="1517"/>
                    </a:lnTo>
                    <a:lnTo>
                      <a:pt x="4654" y="1638"/>
                    </a:lnTo>
                    <a:lnTo>
                      <a:pt x="4615" y="1767"/>
                    </a:lnTo>
                    <a:lnTo>
                      <a:pt x="4558" y="1899"/>
                    </a:lnTo>
                    <a:lnTo>
                      <a:pt x="4668" y="1981"/>
                    </a:lnTo>
                    <a:lnTo>
                      <a:pt x="4761" y="2070"/>
                    </a:lnTo>
                    <a:lnTo>
                      <a:pt x="4843" y="2159"/>
                    </a:lnTo>
                    <a:lnTo>
                      <a:pt x="4908" y="2256"/>
                    </a:lnTo>
                    <a:lnTo>
                      <a:pt x="4954" y="2352"/>
                    </a:lnTo>
                    <a:lnTo>
                      <a:pt x="4982" y="2452"/>
                    </a:lnTo>
                    <a:lnTo>
                      <a:pt x="4993" y="2552"/>
                    </a:lnTo>
                    <a:lnTo>
                      <a:pt x="4993" y="2584"/>
                    </a:lnTo>
                    <a:lnTo>
                      <a:pt x="4975" y="2688"/>
                    </a:lnTo>
                    <a:lnTo>
                      <a:pt x="4936" y="2788"/>
                    </a:lnTo>
                    <a:lnTo>
                      <a:pt x="4879" y="2884"/>
                    </a:lnTo>
                    <a:lnTo>
                      <a:pt x="4804" y="2973"/>
                    </a:lnTo>
                    <a:lnTo>
                      <a:pt x="4711" y="3059"/>
                    </a:lnTo>
                    <a:lnTo>
                      <a:pt x="4604" y="3137"/>
                    </a:lnTo>
                    <a:lnTo>
                      <a:pt x="4479" y="3212"/>
                    </a:lnTo>
                    <a:lnTo>
                      <a:pt x="4511" y="3319"/>
                    </a:lnTo>
                    <a:lnTo>
                      <a:pt x="4536" y="3427"/>
                    </a:lnTo>
                    <a:lnTo>
                      <a:pt x="4554" y="3527"/>
                    </a:lnTo>
                    <a:lnTo>
                      <a:pt x="4558" y="3623"/>
                    </a:lnTo>
                    <a:lnTo>
                      <a:pt x="4551" y="3737"/>
                    </a:lnTo>
                    <a:lnTo>
                      <a:pt x="4526" y="3841"/>
                    </a:lnTo>
                    <a:lnTo>
                      <a:pt x="4486" y="3937"/>
                    </a:lnTo>
                    <a:lnTo>
                      <a:pt x="4429" y="4023"/>
                    </a:lnTo>
                    <a:lnTo>
                      <a:pt x="4361" y="4091"/>
                    </a:lnTo>
                    <a:lnTo>
                      <a:pt x="4279" y="4148"/>
                    </a:lnTo>
                    <a:lnTo>
                      <a:pt x="4187" y="4191"/>
                    </a:lnTo>
                    <a:lnTo>
                      <a:pt x="4083" y="4219"/>
                    </a:lnTo>
                    <a:lnTo>
                      <a:pt x="3972" y="4237"/>
                    </a:lnTo>
                    <a:lnTo>
                      <a:pt x="3851" y="4244"/>
                    </a:lnTo>
                    <a:lnTo>
                      <a:pt x="3751" y="4241"/>
                    </a:lnTo>
                    <a:lnTo>
                      <a:pt x="3644" y="4230"/>
                    </a:lnTo>
                    <a:lnTo>
                      <a:pt x="3594" y="4365"/>
                    </a:lnTo>
                    <a:lnTo>
                      <a:pt x="3537" y="4487"/>
                    </a:lnTo>
                    <a:lnTo>
                      <a:pt x="3473" y="4594"/>
                    </a:lnTo>
                    <a:lnTo>
                      <a:pt x="3398" y="4687"/>
                    </a:lnTo>
                    <a:lnTo>
                      <a:pt x="3316" y="4762"/>
                    </a:lnTo>
                    <a:lnTo>
                      <a:pt x="3226" y="4819"/>
                    </a:lnTo>
                    <a:lnTo>
                      <a:pt x="3127" y="4855"/>
                    </a:lnTo>
                    <a:lnTo>
                      <a:pt x="3059" y="4869"/>
                    </a:lnTo>
                    <a:lnTo>
                      <a:pt x="2994" y="4872"/>
                    </a:lnTo>
                    <a:lnTo>
                      <a:pt x="2891" y="4862"/>
                    </a:lnTo>
                    <a:lnTo>
                      <a:pt x="2787" y="4837"/>
                    </a:lnTo>
                    <a:lnTo>
                      <a:pt x="2684" y="4790"/>
                    </a:lnTo>
                    <a:lnTo>
                      <a:pt x="2577" y="4730"/>
                    </a:lnTo>
                    <a:lnTo>
                      <a:pt x="2473" y="4655"/>
                    </a:lnTo>
                    <a:lnTo>
                      <a:pt x="2370" y="4562"/>
                    </a:lnTo>
                    <a:lnTo>
                      <a:pt x="2249" y="4644"/>
                    </a:lnTo>
                    <a:lnTo>
                      <a:pt x="2127" y="4708"/>
                    </a:lnTo>
                    <a:lnTo>
                      <a:pt x="2009" y="4758"/>
                    </a:lnTo>
                    <a:lnTo>
                      <a:pt x="1895" y="4787"/>
                    </a:lnTo>
                    <a:lnTo>
                      <a:pt x="1781" y="4797"/>
                    </a:lnTo>
                    <a:lnTo>
                      <a:pt x="1713" y="4794"/>
                    </a:lnTo>
                    <a:lnTo>
                      <a:pt x="1649" y="4783"/>
                    </a:lnTo>
                    <a:lnTo>
                      <a:pt x="1585" y="4762"/>
                    </a:lnTo>
                    <a:lnTo>
                      <a:pt x="1503" y="4722"/>
                    </a:lnTo>
                    <a:lnTo>
                      <a:pt x="1428" y="4665"/>
                    </a:lnTo>
                    <a:lnTo>
                      <a:pt x="1360" y="4597"/>
                    </a:lnTo>
                    <a:lnTo>
                      <a:pt x="1299" y="4515"/>
                    </a:lnTo>
                    <a:lnTo>
                      <a:pt x="1249" y="4423"/>
                    </a:lnTo>
                    <a:lnTo>
                      <a:pt x="1206" y="4319"/>
                    </a:lnTo>
                    <a:lnTo>
                      <a:pt x="1171" y="4205"/>
                    </a:lnTo>
                    <a:lnTo>
                      <a:pt x="1146" y="4080"/>
                    </a:lnTo>
                    <a:lnTo>
                      <a:pt x="1117" y="4080"/>
                    </a:lnTo>
                    <a:lnTo>
                      <a:pt x="996" y="4076"/>
                    </a:lnTo>
                    <a:lnTo>
                      <a:pt x="882" y="4062"/>
                    </a:lnTo>
                    <a:lnTo>
                      <a:pt x="774" y="4041"/>
                    </a:lnTo>
                    <a:lnTo>
                      <a:pt x="678" y="4008"/>
                    </a:lnTo>
                    <a:lnTo>
                      <a:pt x="589" y="3966"/>
                    </a:lnTo>
                    <a:lnTo>
                      <a:pt x="510" y="3916"/>
                    </a:lnTo>
                    <a:lnTo>
                      <a:pt x="446" y="3855"/>
                    </a:lnTo>
                    <a:lnTo>
                      <a:pt x="389" y="3784"/>
                    </a:lnTo>
                    <a:lnTo>
                      <a:pt x="350" y="3712"/>
                    </a:lnTo>
                    <a:lnTo>
                      <a:pt x="325" y="3634"/>
                    </a:lnTo>
                    <a:lnTo>
                      <a:pt x="307" y="3552"/>
                    </a:lnTo>
                    <a:lnTo>
                      <a:pt x="303" y="3466"/>
                    </a:lnTo>
                    <a:lnTo>
                      <a:pt x="311" y="3352"/>
                    </a:lnTo>
                    <a:lnTo>
                      <a:pt x="335" y="3230"/>
                    </a:lnTo>
                    <a:lnTo>
                      <a:pt x="378" y="3102"/>
                    </a:lnTo>
                    <a:lnTo>
                      <a:pt x="435" y="2973"/>
                    </a:lnTo>
                    <a:lnTo>
                      <a:pt x="325" y="2888"/>
                    </a:lnTo>
                    <a:lnTo>
                      <a:pt x="232" y="2802"/>
                    </a:lnTo>
                    <a:lnTo>
                      <a:pt x="150" y="2709"/>
                    </a:lnTo>
                    <a:lnTo>
                      <a:pt x="86" y="2616"/>
                    </a:lnTo>
                    <a:lnTo>
                      <a:pt x="39" y="2516"/>
                    </a:lnTo>
                    <a:lnTo>
                      <a:pt x="11" y="2416"/>
                    </a:lnTo>
                    <a:lnTo>
                      <a:pt x="0" y="2316"/>
                    </a:lnTo>
                    <a:lnTo>
                      <a:pt x="0" y="2288"/>
                    </a:lnTo>
                    <a:lnTo>
                      <a:pt x="18" y="2184"/>
                    </a:lnTo>
                    <a:lnTo>
                      <a:pt x="54" y="2084"/>
                    </a:lnTo>
                    <a:lnTo>
                      <a:pt x="111" y="1988"/>
                    </a:lnTo>
                    <a:lnTo>
                      <a:pt x="186" y="1895"/>
                    </a:lnTo>
                    <a:lnTo>
                      <a:pt x="282" y="1809"/>
                    </a:lnTo>
                    <a:lnTo>
                      <a:pt x="389" y="1731"/>
                    </a:lnTo>
                    <a:lnTo>
                      <a:pt x="514" y="1656"/>
                    </a:lnTo>
                    <a:lnTo>
                      <a:pt x="482" y="1549"/>
                    </a:lnTo>
                    <a:lnTo>
                      <a:pt x="457" y="1442"/>
                    </a:lnTo>
                    <a:lnTo>
                      <a:pt x="439" y="1342"/>
                    </a:lnTo>
                    <a:lnTo>
                      <a:pt x="435" y="1245"/>
                    </a:lnTo>
                    <a:lnTo>
                      <a:pt x="439" y="1156"/>
                    </a:lnTo>
                    <a:lnTo>
                      <a:pt x="457" y="1071"/>
                    </a:lnTo>
                    <a:lnTo>
                      <a:pt x="482" y="988"/>
                    </a:lnTo>
                    <a:lnTo>
                      <a:pt x="518" y="917"/>
                    </a:lnTo>
                    <a:lnTo>
                      <a:pt x="564" y="849"/>
                    </a:lnTo>
                    <a:lnTo>
                      <a:pt x="632" y="778"/>
                    </a:lnTo>
                    <a:lnTo>
                      <a:pt x="714" y="724"/>
                    </a:lnTo>
                    <a:lnTo>
                      <a:pt x="807" y="678"/>
                    </a:lnTo>
                    <a:lnTo>
                      <a:pt x="910" y="649"/>
                    </a:lnTo>
                    <a:lnTo>
                      <a:pt x="1021" y="631"/>
                    </a:lnTo>
                    <a:lnTo>
                      <a:pt x="1142" y="624"/>
                    </a:lnTo>
                    <a:lnTo>
                      <a:pt x="1242" y="628"/>
                    </a:lnTo>
                    <a:lnTo>
                      <a:pt x="1349" y="639"/>
                    </a:lnTo>
                    <a:lnTo>
                      <a:pt x="1392" y="521"/>
                    </a:lnTo>
                    <a:lnTo>
                      <a:pt x="1438" y="410"/>
                    </a:lnTo>
                    <a:lnTo>
                      <a:pt x="1495" y="314"/>
                    </a:lnTo>
                    <a:lnTo>
                      <a:pt x="1556" y="224"/>
                    </a:lnTo>
                    <a:lnTo>
                      <a:pt x="1624" y="153"/>
                    </a:lnTo>
                    <a:lnTo>
                      <a:pt x="1699" y="92"/>
                    </a:lnTo>
                    <a:lnTo>
                      <a:pt x="1777" y="46"/>
                    </a:lnTo>
                    <a:lnTo>
                      <a:pt x="1867" y="14"/>
                    </a:lnTo>
                    <a:lnTo>
                      <a:pt x="1931" y="3"/>
                    </a:lnTo>
                    <a:lnTo>
                      <a:pt x="1999" y="0"/>
                    </a:lnTo>
                    <a:close/>
                  </a:path>
                </a:pathLst>
              </a:custGeom>
              <a:solidFill>
                <a:schemeClr val="bg1"/>
              </a:solidFill>
              <a:ln w="0">
                <a:noFill/>
                <a:prstDash val="solid"/>
                <a:round/>
                <a:headEnd/>
                <a:tailEnd/>
              </a:ln>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sp>
            <p:nvSpPr>
              <p:cNvPr id="10" name="Freeform 12"/>
              <p:cNvSpPr>
                <a:spLocks/>
              </p:cNvSpPr>
              <p:nvPr/>
            </p:nvSpPr>
            <p:spPr bwMode="auto">
              <a:xfrm rot="21129250">
                <a:off x="2274332" y="3210555"/>
                <a:ext cx="1826333" cy="1781510"/>
              </a:xfrm>
              <a:custGeom>
                <a:avLst/>
                <a:gdLst/>
                <a:ahLst/>
                <a:cxnLst>
                  <a:cxn ang="0">
                    <a:pos x="1942" y="25"/>
                  </a:cxn>
                  <a:cxn ang="0">
                    <a:pos x="2235" y="193"/>
                  </a:cxn>
                  <a:cxn ang="0">
                    <a:pos x="2542" y="146"/>
                  </a:cxn>
                  <a:cxn ang="0">
                    <a:pos x="2845" y="61"/>
                  </a:cxn>
                  <a:cxn ang="0">
                    <a:pos x="3113" y="136"/>
                  </a:cxn>
                  <a:cxn ang="0">
                    <a:pos x="3305" y="360"/>
                  </a:cxn>
                  <a:cxn ang="0">
                    <a:pos x="3416" y="707"/>
                  </a:cxn>
                  <a:cxn ang="0">
                    <a:pos x="3776" y="750"/>
                  </a:cxn>
                  <a:cxn ang="0">
                    <a:pos x="4033" y="892"/>
                  </a:cxn>
                  <a:cxn ang="0">
                    <a:pos x="4158" y="1142"/>
                  </a:cxn>
                  <a:cxn ang="0">
                    <a:pos x="4133" y="1453"/>
                  </a:cxn>
                  <a:cxn ang="0">
                    <a:pos x="4166" y="1781"/>
                  </a:cxn>
                  <a:cxn ang="0">
                    <a:pos x="4398" y="2081"/>
                  </a:cxn>
                  <a:cxn ang="0">
                    <a:pos x="4422" y="2388"/>
                  </a:cxn>
                  <a:cxn ang="0">
                    <a:pos x="4269" y="2642"/>
                  </a:cxn>
                  <a:cxn ang="0">
                    <a:pos x="3976" y="2852"/>
                  </a:cxn>
                  <a:cxn ang="0">
                    <a:pos x="4048" y="3209"/>
                  </a:cxn>
                  <a:cxn ang="0">
                    <a:pos x="3987" y="3495"/>
                  </a:cxn>
                  <a:cxn ang="0">
                    <a:pos x="3791" y="3691"/>
                  </a:cxn>
                  <a:cxn ang="0">
                    <a:pos x="3487" y="3770"/>
                  </a:cxn>
                  <a:cxn ang="0">
                    <a:pos x="3191" y="3877"/>
                  </a:cxn>
                  <a:cxn ang="0">
                    <a:pos x="3020" y="4166"/>
                  </a:cxn>
                  <a:cxn ang="0">
                    <a:pos x="2777" y="4316"/>
                  </a:cxn>
                  <a:cxn ang="0">
                    <a:pos x="2495" y="4302"/>
                  </a:cxn>
                  <a:cxn ang="0">
                    <a:pos x="2203" y="4134"/>
                  </a:cxn>
                  <a:cxn ang="0">
                    <a:pos x="1896" y="4180"/>
                  </a:cxn>
                  <a:cxn ang="0">
                    <a:pos x="1592" y="4266"/>
                  </a:cxn>
                  <a:cxn ang="0">
                    <a:pos x="1325" y="4191"/>
                  </a:cxn>
                  <a:cxn ang="0">
                    <a:pos x="1132" y="3970"/>
                  </a:cxn>
                  <a:cxn ang="0">
                    <a:pos x="1021" y="3623"/>
                  </a:cxn>
                  <a:cxn ang="0">
                    <a:pos x="661" y="3580"/>
                  </a:cxn>
                  <a:cxn ang="0">
                    <a:pos x="404" y="3434"/>
                  </a:cxn>
                  <a:cxn ang="0">
                    <a:pos x="279" y="3188"/>
                  </a:cxn>
                  <a:cxn ang="0">
                    <a:pos x="304" y="2874"/>
                  </a:cxn>
                  <a:cxn ang="0">
                    <a:pos x="272" y="2545"/>
                  </a:cxn>
                  <a:cxn ang="0">
                    <a:pos x="40" y="2245"/>
                  </a:cxn>
                  <a:cxn ang="0">
                    <a:pos x="15" y="1938"/>
                  </a:cxn>
                  <a:cxn ang="0">
                    <a:pos x="168" y="1685"/>
                  </a:cxn>
                  <a:cxn ang="0">
                    <a:pos x="461" y="1474"/>
                  </a:cxn>
                  <a:cxn ang="0">
                    <a:pos x="389" y="1117"/>
                  </a:cxn>
                  <a:cxn ang="0">
                    <a:pos x="450" y="832"/>
                  </a:cxn>
                  <a:cxn ang="0">
                    <a:pos x="646" y="635"/>
                  </a:cxn>
                  <a:cxn ang="0">
                    <a:pos x="950" y="560"/>
                  </a:cxn>
                  <a:cxn ang="0">
                    <a:pos x="1246" y="450"/>
                  </a:cxn>
                  <a:cxn ang="0">
                    <a:pos x="1417" y="161"/>
                  </a:cxn>
                  <a:cxn ang="0">
                    <a:pos x="1656" y="14"/>
                  </a:cxn>
                </a:cxnLst>
                <a:rect l="0" t="0" r="r" b="b"/>
                <a:pathLst>
                  <a:path w="4437" h="4330">
                    <a:moveTo>
                      <a:pt x="1749" y="0"/>
                    </a:moveTo>
                    <a:lnTo>
                      <a:pt x="1846" y="3"/>
                    </a:lnTo>
                    <a:lnTo>
                      <a:pt x="1942" y="25"/>
                    </a:lnTo>
                    <a:lnTo>
                      <a:pt x="2038" y="64"/>
                    </a:lnTo>
                    <a:lnTo>
                      <a:pt x="2135" y="121"/>
                    </a:lnTo>
                    <a:lnTo>
                      <a:pt x="2235" y="193"/>
                    </a:lnTo>
                    <a:lnTo>
                      <a:pt x="2331" y="278"/>
                    </a:lnTo>
                    <a:lnTo>
                      <a:pt x="2438" y="203"/>
                    </a:lnTo>
                    <a:lnTo>
                      <a:pt x="2542" y="146"/>
                    </a:lnTo>
                    <a:lnTo>
                      <a:pt x="2649" y="100"/>
                    </a:lnTo>
                    <a:lnTo>
                      <a:pt x="2749" y="75"/>
                    </a:lnTo>
                    <a:lnTo>
                      <a:pt x="2845" y="61"/>
                    </a:lnTo>
                    <a:lnTo>
                      <a:pt x="2941" y="68"/>
                    </a:lnTo>
                    <a:lnTo>
                      <a:pt x="3031" y="93"/>
                    </a:lnTo>
                    <a:lnTo>
                      <a:pt x="3113" y="136"/>
                    </a:lnTo>
                    <a:lnTo>
                      <a:pt x="3188" y="196"/>
                    </a:lnTo>
                    <a:lnTo>
                      <a:pt x="3252" y="271"/>
                    </a:lnTo>
                    <a:lnTo>
                      <a:pt x="3305" y="360"/>
                    </a:lnTo>
                    <a:lnTo>
                      <a:pt x="3352" y="464"/>
                    </a:lnTo>
                    <a:lnTo>
                      <a:pt x="3387" y="578"/>
                    </a:lnTo>
                    <a:lnTo>
                      <a:pt x="3416" y="707"/>
                    </a:lnTo>
                    <a:lnTo>
                      <a:pt x="3544" y="710"/>
                    </a:lnTo>
                    <a:lnTo>
                      <a:pt x="3666" y="725"/>
                    </a:lnTo>
                    <a:lnTo>
                      <a:pt x="3776" y="750"/>
                    </a:lnTo>
                    <a:lnTo>
                      <a:pt x="3873" y="785"/>
                    </a:lnTo>
                    <a:lnTo>
                      <a:pt x="3959" y="832"/>
                    </a:lnTo>
                    <a:lnTo>
                      <a:pt x="4033" y="892"/>
                    </a:lnTo>
                    <a:lnTo>
                      <a:pt x="4091" y="967"/>
                    </a:lnTo>
                    <a:lnTo>
                      <a:pt x="4133" y="1049"/>
                    </a:lnTo>
                    <a:lnTo>
                      <a:pt x="4158" y="1142"/>
                    </a:lnTo>
                    <a:lnTo>
                      <a:pt x="4166" y="1239"/>
                    </a:lnTo>
                    <a:lnTo>
                      <a:pt x="4158" y="1342"/>
                    </a:lnTo>
                    <a:lnTo>
                      <a:pt x="4133" y="1453"/>
                    </a:lnTo>
                    <a:lnTo>
                      <a:pt x="4098" y="1571"/>
                    </a:lnTo>
                    <a:lnTo>
                      <a:pt x="4044" y="1688"/>
                    </a:lnTo>
                    <a:lnTo>
                      <a:pt x="4166" y="1781"/>
                    </a:lnTo>
                    <a:lnTo>
                      <a:pt x="4265" y="1878"/>
                    </a:lnTo>
                    <a:lnTo>
                      <a:pt x="4344" y="1978"/>
                    </a:lnTo>
                    <a:lnTo>
                      <a:pt x="4398" y="2081"/>
                    </a:lnTo>
                    <a:lnTo>
                      <a:pt x="4430" y="2188"/>
                    </a:lnTo>
                    <a:lnTo>
                      <a:pt x="4437" y="2295"/>
                    </a:lnTo>
                    <a:lnTo>
                      <a:pt x="4422" y="2388"/>
                    </a:lnTo>
                    <a:lnTo>
                      <a:pt x="4387" y="2474"/>
                    </a:lnTo>
                    <a:lnTo>
                      <a:pt x="4337" y="2559"/>
                    </a:lnTo>
                    <a:lnTo>
                      <a:pt x="4269" y="2642"/>
                    </a:lnTo>
                    <a:lnTo>
                      <a:pt x="4187" y="2717"/>
                    </a:lnTo>
                    <a:lnTo>
                      <a:pt x="4087" y="2788"/>
                    </a:lnTo>
                    <a:lnTo>
                      <a:pt x="3976" y="2852"/>
                    </a:lnTo>
                    <a:lnTo>
                      <a:pt x="4016" y="2977"/>
                    </a:lnTo>
                    <a:lnTo>
                      <a:pt x="4037" y="3095"/>
                    </a:lnTo>
                    <a:lnTo>
                      <a:pt x="4048" y="3209"/>
                    </a:lnTo>
                    <a:lnTo>
                      <a:pt x="4041" y="3313"/>
                    </a:lnTo>
                    <a:lnTo>
                      <a:pt x="4023" y="3409"/>
                    </a:lnTo>
                    <a:lnTo>
                      <a:pt x="3987" y="3495"/>
                    </a:lnTo>
                    <a:lnTo>
                      <a:pt x="3937" y="3573"/>
                    </a:lnTo>
                    <a:lnTo>
                      <a:pt x="3869" y="3641"/>
                    </a:lnTo>
                    <a:lnTo>
                      <a:pt x="3791" y="3691"/>
                    </a:lnTo>
                    <a:lnTo>
                      <a:pt x="3702" y="3730"/>
                    </a:lnTo>
                    <a:lnTo>
                      <a:pt x="3598" y="3755"/>
                    </a:lnTo>
                    <a:lnTo>
                      <a:pt x="3487" y="3770"/>
                    </a:lnTo>
                    <a:lnTo>
                      <a:pt x="3366" y="3766"/>
                    </a:lnTo>
                    <a:lnTo>
                      <a:pt x="3234" y="3755"/>
                    </a:lnTo>
                    <a:lnTo>
                      <a:pt x="3191" y="3877"/>
                    </a:lnTo>
                    <a:lnTo>
                      <a:pt x="3141" y="3987"/>
                    </a:lnTo>
                    <a:lnTo>
                      <a:pt x="3084" y="4084"/>
                    </a:lnTo>
                    <a:lnTo>
                      <a:pt x="3020" y="4166"/>
                    </a:lnTo>
                    <a:lnTo>
                      <a:pt x="2945" y="4234"/>
                    </a:lnTo>
                    <a:lnTo>
                      <a:pt x="2866" y="4284"/>
                    </a:lnTo>
                    <a:lnTo>
                      <a:pt x="2777" y="4316"/>
                    </a:lnTo>
                    <a:lnTo>
                      <a:pt x="2684" y="4330"/>
                    </a:lnTo>
                    <a:lnTo>
                      <a:pt x="2592" y="4323"/>
                    </a:lnTo>
                    <a:lnTo>
                      <a:pt x="2495" y="4302"/>
                    </a:lnTo>
                    <a:lnTo>
                      <a:pt x="2399" y="4262"/>
                    </a:lnTo>
                    <a:lnTo>
                      <a:pt x="2302" y="4205"/>
                    </a:lnTo>
                    <a:lnTo>
                      <a:pt x="2203" y="4134"/>
                    </a:lnTo>
                    <a:lnTo>
                      <a:pt x="2106" y="4048"/>
                    </a:lnTo>
                    <a:lnTo>
                      <a:pt x="1999" y="4123"/>
                    </a:lnTo>
                    <a:lnTo>
                      <a:pt x="1896" y="4180"/>
                    </a:lnTo>
                    <a:lnTo>
                      <a:pt x="1789" y="4227"/>
                    </a:lnTo>
                    <a:lnTo>
                      <a:pt x="1689" y="4252"/>
                    </a:lnTo>
                    <a:lnTo>
                      <a:pt x="1592" y="4266"/>
                    </a:lnTo>
                    <a:lnTo>
                      <a:pt x="1496" y="4259"/>
                    </a:lnTo>
                    <a:lnTo>
                      <a:pt x="1407" y="4234"/>
                    </a:lnTo>
                    <a:lnTo>
                      <a:pt x="1325" y="4191"/>
                    </a:lnTo>
                    <a:lnTo>
                      <a:pt x="1250" y="4134"/>
                    </a:lnTo>
                    <a:lnTo>
                      <a:pt x="1185" y="4059"/>
                    </a:lnTo>
                    <a:lnTo>
                      <a:pt x="1132" y="3970"/>
                    </a:lnTo>
                    <a:lnTo>
                      <a:pt x="1085" y="3866"/>
                    </a:lnTo>
                    <a:lnTo>
                      <a:pt x="1050" y="3752"/>
                    </a:lnTo>
                    <a:lnTo>
                      <a:pt x="1021" y="3623"/>
                    </a:lnTo>
                    <a:lnTo>
                      <a:pt x="893" y="3620"/>
                    </a:lnTo>
                    <a:lnTo>
                      <a:pt x="771" y="3605"/>
                    </a:lnTo>
                    <a:lnTo>
                      <a:pt x="661" y="3580"/>
                    </a:lnTo>
                    <a:lnTo>
                      <a:pt x="564" y="3545"/>
                    </a:lnTo>
                    <a:lnTo>
                      <a:pt x="479" y="3495"/>
                    </a:lnTo>
                    <a:lnTo>
                      <a:pt x="404" y="3434"/>
                    </a:lnTo>
                    <a:lnTo>
                      <a:pt x="347" y="3363"/>
                    </a:lnTo>
                    <a:lnTo>
                      <a:pt x="304" y="3281"/>
                    </a:lnTo>
                    <a:lnTo>
                      <a:pt x="279" y="3188"/>
                    </a:lnTo>
                    <a:lnTo>
                      <a:pt x="272" y="3088"/>
                    </a:lnTo>
                    <a:lnTo>
                      <a:pt x="279" y="2984"/>
                    </a:lnTo>
                    <a:lnTo>
                      <a:pt x="304" y="2874"/>
                    </a:lnTo>
                    <a:lnTo>
                      <a:pt x="339" y="2759"/>
                    </a:lnTo>
                    <a:lnTo>
                      <a:pt x="393" y="2638"/>
                    </a:lnTo>
                    <a:lnTo>
                      <a:pt x="272" y="2545"/>
                    </a:lnTo>
                    <a:lnTo>
                      <a:pt x="172" y="2449"/>
                    </a:lnTo>
                    <a:lnTo>
                      <a:pt x="93" y="2349"/>
                    </a:lnTo>
                    <a:lnTo>
                      <a:pt x="40" y="2245"/>
                    </a:lnTo>
                    <a:lnTo>
                      <a:pt x="8" y="2138"/>
                    </a:lnTo>
                    <a:lnTo>
                      <a:pt x="0" y="2031"/>
                    </a:lnTo>
                    <a:lnTo>
                      <a:pt x="15" y="1938"/>
                    </a:lnTo>
                    <a:lnTo>
                      <a:pt x="50" y="1853"/>
                    </a:lnTo>
                    <a:lnTo>
                      <a:pt x="100" y="1767"/>
                    </a:lnTo>
                    <a:lnTo>
                      <a:pt x="168" y="1685"/>
                    </a:lnTo>
                    <a:lnTo>
                      <a:pt x="250" y="1610"/>
                    </a:lnTo>
                    <a:lnTo>
                      <a:pt x="350" y="1538"/>
                    </a:lnTo>
                    <a:lnTo>
                      <a:pt x="461" y="1474"/>
                    </a:lnTo>
                    <a:lnTo>
                      <a:pt x="422" y="1349"/>
                    </a:lnTo>
                    <a:lnTo>
                      <a:pt x="400" y="1231"/>
                    </a:lnTo>
                    <a:lnTo>
                      <a:pt x="389" y="1117"/>
                    </a:lnTo>
                    <a:lnTo>
                      <a:pt x="397" y="1014"/>
                    </a:lnTo>
                    <a:lnTo>
                      <a:pt x="414" y="917"/>
                    </a:lnTo>
                    <a:lnTo>
                      <a:pt x="450" y="832"/>
                    </a:lnTo>
                    <a:lnTo>
                      <a:pt x="500" y="753"/>
                    </a:lnTo>
                    <a:lnTo>
                      <a:pt x="568" y="689"/>
                    </a:lnTo>
                    <a:lnTo>
                      <a:pt x="646" y="635"/>
                    </a:lnTo>
                    <a:lnTo>
                      <a:pt x="736" y="596"/>
                    </a:lnTo>
                    <a:lnTo>
                      <a:pt x="839" y="571"/>
                    </a:lnTo>
                    <a:lnTo>
                      <a:pt x="950" y="560"/>
                    </a:lnTo>
                    <a:lnTo>
                      <a:pt x="1071" y="560"/>
                    </a:lnTo>
                    <a:lnTo>
                      <a:pt x="1203" y="575"/>
                    </a:lnTo>
                    <a:lnTo>
                      <a:pt x="1246" y="450"/>
                    </a:lnTo>
                    <a:lnTo>
                      <a:pt x="1296" y="339"/>
                    </a:lnTo>
                    <a:lnTo>
                      <a:pt x="1353" y="243"/>
                    </a:lnTo>
                    <a:lnTo>
                      <a:pt x="1417" y="161"/>
                    </a:lnTo>
                    <a:lnTo>
                      <a:pt x="1489" y="96"/>
                    </a:lnTo>
                    <a:lnTo>
                      <a:pt x="1571" y="46"/>
                    </a:lnTo>
                    <a:lnTo>
                      <a:pt x="1656" y="14"/>
                    </a:lnTo>
                    <a:lnTo>
                      <a:pt x="1749" y="0"/>
                    </a:lnTo>
                    <a:close/>
                  </a:path>
                </a:pathLst>
              </a:custGeom>
              <a:solidFill>
                <a:schemeClr val="bg1"/>
              </a:solidFill>
              <a:ln w="9525" cap="flat" cmpd="sng" algn="ctr">
                <a:noFill/>
                <a:prstDash val="solid"/>
                <a:headEnd/>
                <a:tailEnd/>
              </a:ln>
              <a:effectLst/>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grpSp>
        <p:sp>
          <p:nvSpPr>
            <p:cNvPr id="6" name="TextBox 5"/>
            <p:cNvSpPr txBox="1"/>
            <p:nvPr/>
          </p:nvSpPr>
          <p:spPr>
            <a:xfrm flipH="1">
              <a:off x="2572101" y="3805544"/>
              <a:ext cx="756178" cy="43088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lnSpc>
                  <a:spcPct val="100000"/>
                </a:lnSpc>
                <a:defRPr/>
              </a:pPr>
              <a:r>
                <a:rPr lang="en-US" altLang="zh-CN" sz="2200" dirty="0" smtClean="0">
                  <a:solidFill>
                    <a:schemeClr val="accent2"/>
                  </a:solidFill>
                  <a:latin typeface="微软雅黑" panose="020B0503020204020204" pitchFamily="34" charset="-122"/>
                </a:rPr>
                <a:t>01</a:t>
              </a:r>
              <a:endParaRPr lang="zh-CN" altLang="en-US" sz="2200" dirty="0">
                <a:solidFill>
                  <a:schemeClr val="accent2"/>
                </a:solidFill>
                <a:latin typeface="微软雅黑" panose="020B0503020204020204" pitchFamily="34" charset="-122"/>
              </a:endParaRPr>
            </a:p>
          </p:txBody>
        </p:sp>
        <p:sp>
          <p:nvSpPr>
            <p:cNvPr id="7" name="TextBox 6"/>
            <p:cNvSpPr txBox="1"/>
            <p:nvPr/>
          </p:nvSpPr>
          <p:spPr>
            <a:xfrm flipH="1">
              <a:off x="2605103" y="4115143"/>
              <a:ext cx="712216" cy="30777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lnSpc>
                  <a:spcPct val="100000"/>
                </a:lnSpc>
                <a:defRPr/>
              </a:pPr>
              <a:r>
                <a:rPr lang="zh-CN" altLang="en-US" sz="1400" dirty="0" smtClean="0">
                  <a:solidFill>
                    <a:schemeClr val="accent2"/>
                  </a:solidFill>
                  <a:latin typeface="微软雅黑" panose="020B0503020204020204" pitchFamily="34" charset="-122"/>
                </a:rPr>
                <a:t>标题</a:t>
              </a:r>
              <a:endParaRPr lang="zh-CN" altLang="en-US" sz="1400" dirty="0">
                <a:solidFill>
                  <a:schemeClr val="accent2"/>
                </a:solidFill>
                <a:latin typeface="微软雅黑" panose="020B0503020204020204" pitchFamily="34" charset="-122"/>
              </a:endParaRPr>
            </a:p>
          </p:txBody>
        </p:sp>
        <p:sp>
          <p:nvSpPr>
            <p:cNvPr id="8" name="TextBox 7"/>
            <p:cNvSpPr txBox="1"/>
            <p:nvPr/>
          </p:nvSpPr>
          <p:spPr>
            <a:xfrm>
              <a:off x="1345971" y="2210349"/>
              <a:ext cx="873468" cy="461665"/>
            </a:xfrm>
            <a:prstGeom prst="rect">
              <a:avLst/>
            </a:prstGeom>
            <a:noFill/>
          </p:spPr>
          <p:txBody>
            <a:bodyPr wrap="square" rtlCol="0">
              <a:spAutoFit/>
            </a:bodyPr>
            <a:lstStyle/>
            <a:p>
              <a:pPr>
                <a:defRPr/>
              </a:pPr>
              <a:r>
                <a:rPr lang="zh-CN" altLang="en-US" sz="1200" dirty="0">
                  <a:solidFill>
                    <a:schemeClr val="accent2"/>
                  </a:solidFill>
                  <a:latin typeface="微软雅黑" panose="020B0503020204020204" pitchFamily="34" charset="-122"/>
                  <a:ea typeface="微软雅黑" panose="020B0503020204020204" pitchFamily="34" charset="-122"/>
                </a:rPr>
                <a:t>单击此处添加</a:t>
              </a:r>
              <a:r>
                <a:rPr lang="zh-CN" altLang="en-US" sz="1200" dirty="0" smtClean="0">
                  <a:solidFill>
                    <a:schemeClr val="accent2"/>
                  </a:solidFill>
                  <a:latin typeface="微软雅黑" pitchFamily="34" charset="-122"/>
                  <a:ea typeface="微软雅黑" pitchFamily="34" charset="-122"/>
                </a:rPr>
                <a:t>段落</a:t>
              </a:r>
              <a:endParaRPr lang="zh-CN" altLang="en-US" sz="1200" dirty="0">
                <a:solidFill>
                  <a:schemeClr val="accent2"/>
                </a:solidFill>
                <a:latin typeface="微软雅黑" pitchFamily="34" charset="-122"/>
                <a:ea typeface="微软雅黑" pitchFamily="34" charset="-122"/>
              </a:endParaRPr>
            </a:p>
          </p:txBody>
        </p:sp>
      </p:grpSp>
      <p:sp>
        <p:nvSpPr>
          <p:cNvPr id="13" name="TextBox 12"/>
          <p:cNvSpPr txBox="1"/>
          <p:nvPr/>
        </p:nvSpPr>
        <p:spPr>
          <a:xfrm>
            <a:off x="3363942" y="4037882"/>
            <a:ext cx="2275313" cy="461665"/>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lnSpc>
                <a:spcPct val="100000"/>
              </a:lnSpc>
              <a:defRPr/>
            </a:pPr>
            <a:r>
              <a:rPr lang="zh-CN" altLang="en-US" sz="2400" kern="0" dirty="0" smtClean="0">
                <a:solidFill>
                  <a:schemeClr val="accent1"/>
                </a:solidFill>
                <a:latin typeface="微软雅黑" panose="020B0503020204020204" pitchFamily="34" charset="-122"/>
              </a:rPr>
              <a:t>标题文字</a:t>
            </a:r>
            <a:endParaRPr lang="zh-CN" altLang="en-US" sz="2400" kern="0" dirty="0">
              <a:solidFill>
                <a:schemeClr val="accent1"/>
              </a:solidFill>
              <a:latin typeface="微软雅黑" panose="020B0503020204020204" pitchFamily="34" charset="-122"/>
            </a:endParaRPr>
          </a:p>
        </p:txBody>
      </p:sp>
      <p:sp>
        <p:nvSpPr>
          <p:cNvPr id="14" name="TextBox 13"/>
          <p:cNvSpPr txBox="1"/>
          <p:nvPr/>
        </p:nvSpPr>
        <p:spPr>
          <a:xfrm>
            <a:off x="3711140" y="1055121"/>
            <a:ext cx="1482763" cy="1015663"/>
          </a:xfrm>
          <a:prstGeom prst="rect">
            <a:avLst/>
          </a:prstGeom>
          <a:noFill/>
        </p:spPr>
        <p:txBody>
          <a:bodyPr wrap="square" rtlCol="0">
            <a:spAutoFit/>
          </a:bodyPr>
          <a:lstStyle/>
          <a:p>
            <a:pPr>
              <a:defRPr/>
            </a:pPr>
            <a:r>
              <a:rPr lang="zh-CN" altLang="en-US" sz="1200" dirty="0">
                <a:solidFill>
                  <a:schemeClr val="accent1"/>
                </a:solidFill>
                <a:latin typeface="微软雅黑" panose="020B0503020204020204" pitchFamily="34" charset="-122"/>
                <a:ea typeface="微软雅黑" panose="020B0503020204020204" pitchFamily="34" charset="-122"/>
              </a:rPr>
              <a:t>单击此处添加段落文本单击字单击此处添加段落文本单击字单击此处</a:t>
            </a:r>
            <a:r>
              <a:rPr lang="zh-CN" altLang="en-US" sz="1200" dirty="0" smtClean="0">
                <a:solidFill>
                  <a:schemeClr val="accent1"/>
                </a:solidFill>
                <a:latin typeface="微软雅黑" pitchFamily="34" charset="-122"/>
                <a:ea typeface="微软雅黑" pitchFamily="34" charset="-122"/>
              </a:rPr>
              <a:t>添加</a:t>
            </a:r>
            <a:r>
              <a:rPr lang="zh-CN" altLang="en-US" sz="1200" dirty="0">
                <a:solidFill>
                  <a:schemeClr val="accent1"/>
                </a:solidFill>
                <a:latin typeface="微软雅黑" pitchFamily="34" charset="-122"/>
                <a:ea typeface="微软雅黑" pitchFamily="34" charset="-122"/>
              </a:rPr>
              <a:t>单击此处添加</a:t>
            </a:r>
            <a:r>
              <a:rPr lang="zh-CN" altLang="en-US" sz="1200" dirty="0" smtClean="0">
                <a:solidFill>
                  <a:schemeClr val="accent1"/>
                </a:solidFill>
                <a:latin typeface="微软雅黑" pitchFamily="34" charset="-122"/>
                <a:ea typeface="微软雅黑" pitchFamily="34" charset="-122"/>
              </a:rPr>
              <a:t>段落</a:t>
            </a:r>
            <a:endParaRPr lang="zh-CN" altLang="en-US" sz="1200" dirty="0">
              <a:solidFill>
                <a:schemeClr val="accent1"/>
              </a:solidFill>
              <a:latin typeface="微软雅黑" pitchFamily="34" charset="-122"/>
              <a:ea typeface="微软雅黑" pitchFamily="34" charset="-122"/>
            </a:endParaRPr>
          </a:p>
        </p:txBody>
      </p:sp>
      <p:grpSp>
        <p:nvGrpSpPr>
          <p:cNvPr id="15" name="组合 14"/>
          <p:cNvGrpSpPr/>
          <p:nvPr/>
        </p:nvGrpSpPr>
        <p:grpSpPr>
          <a:xfrm>
            <a:off x="2350570" y="682873"/>
            <a:ext cx="1978010" cy="3120571"/>
            <a:chOff x="2448747" y="818915"/>
            <a:chExt cx="1978010" cy="3120571"/>
          </a:xfrm>
        </p:grpSpPr>
        <p:grpSp>
          <p:nvGrpSpPr>
            <p:cNvPr id="16" name="Group 31"/>
            <p:cNvGrpSpPr>
              <a:grpSpLocks/>
            </p:cNvGrpSpPr>
            <p:nvPr/>
          </p:nvGrpSpPr>
          <p:grpSpPr bwMode="auto">
            <a:xfrm>
              <a:off x="2448747" y="818915"/>
              <a:ext cx="1389812" cy="2800445"/>
              <a:chOff x="3929058" y="2589797"/>
              <a:chExt cx="2212526" cy="4460680"/>
            </a:xfrm>
          </p:grpSpPr>
          <p:sp>
            <p:nvSpPr>
              <p:cNvPr id="23" name="Freeform 23"/>
              <p:cNvSpPr>
                <a:spLocks/>
              </p:cNvSpPr>
              <p:nvPr/>
            </p:nvSpPr>
            <p:spPr bwMode="auto">
              <a:xfrm>
                <a:off x="5323281" y="4527871"/>
                <a:ext cx="818303" cy="2522606"/>
              </a:xfrm>
              <a:custGeom>
                <a:avLst/>
                <a:gdLst/>
                <a:ahLst/>
                <a:cxnLst>
                  <a:cxn ang="0">
                    <a:pos x="4" y="0"/>
                  </a:cxn>
                  <a:cxn ang="0">
                    <a:pos x="67" y="158"/>
                  </a:cxn>
                  <a:cxn ang="0">
                    <a:pos x="136" y="322"/>
                  </a:cxn>
                  <a:cxn ang="0">
                    <a:pos x="210" y="492"/>
                  </a:cxn>
                  <a:cxn ang="0">
                    <a:pos x="284" y="671"/>
                  </a:cxn>
                  <a:cxn ang="0">
                    <a:pos x="359" y="854"/>
                  </a:cxn>
                  <a:cxn ang="0">
                    <a:pos x="435" y="1045"/>
                  </a:cxn>
                  <a:cxn ang="0">
                    <a:pos x="511" y="1241"/>
                  </a:cxn>
                  <a:cxn ang="0">
                    <a:pos x="582" y="1443"/>
                  </a:cxn>
                  <a:cxn ang="0">
                    <a:pos x="652" y="1649"/>
                  </a:cxn>
                  <a:cxn ang="0">
                    <a:pos x="715" y="1862"/>
                  </a:cxn>
                  <a:cxn ang="0">
                    <a:pos x="772" y="2080"/>
                  </a:cxn>
                  <a:cxn ang="0">
                    <a:pos x="822" y="2301"/>
                  </a:cxn>
                  <a:cxn ang="0">
                    <a:pos x="864" y="2531"/>
                  </a:cxn>
                  <a:cxn ang="0">
                    <a:pos x="896" y="2762"/>
                  </a:cxn>
                  <a:cxn ang="0">
                    <a:pos x="890" y="2762"/>
                  </a:cxn>
                  <a:cxn ang="0">
                    <a:pos x="858" y="2531"/>
                  </a:cxn>
                  <a:cxn ang="0">
                    <a:pos x="816" y="2303"/>
                  </a:cxn>
                  <a:cxn ang="0">
                    <a:pos x="765" y="2080"/>
                  </a:cxn>
                  <a:cxn ang="0">
                    <a:pos x="709" y="1864"/>
                  </a:cxn>
                  <a:cxn ang="0">
                    <a:pos x="646" y="1651"/>
                  </a:cxn>
                  <a:cxn ang="0">
                    <a:pos x="578" y="1445"/>
                  </a:cxn>
                  <a:cxn ang="0">
                    <a:pos x="505" y="1243"/>
                  </a:cxn>
                  <a:cxn ang="0">
                    <a:pos x="431" y="1048"/>
                  </a:cxn>
                  <a:cxn ang="0">
                    <a:pos x="355" y="858"/>
                  </a:cxn>
                  <a:cxn ang="0">
                    <a:pos x="279" y="673"/>
                  </a:cxn>
                  <a:cxn ang="0">
                    <a:pos x="206" y="496"/>
                  </a:cxn>
                  <a:cxn ang="0">
                    <a:pos x="132" y="324"/>
                  </a:cxn>
                  <a:cxn ang="0">
                    <a:pos x="63" y="160"/>
                  </a:cxn>
                  <a:cxn ang="0">
                    <a:pos x="0" y="2"/>
                  </a:cxn>
                  <a:cxn ang="0">
                    <a:pos x="4" y="0"/>
                  </a:cxn>
                </a:cxnLst>
                <a:rect l="0" t="0" r="r" b="b"/>
                <a:pathLst>
                  <a:path w="896" h="2762">
                    <a:moveTo>
                      <a:pt x="4" y="0"/>
                    </a:moveTo>
                    <a:lnTo>
                      <a:pt x="67" y="158"/>
                    </a:lnTo>
                    <a:lnTo>
                      <a:pt x="136" y="322"/>
                    </a:lnTo>
                    <a:lnTo>
                      <a:pt x="210" y="492"/>
                    </a:lnTo>
                    <a:lnTo>
                      <a:pt x="284" y="671"/>
                    </a:lnTo>
                    <a:lnTo>
                      <a:pt x="359" y="854"/>
                    </a:lnTo>
                    <a:lnTo>
                      <a:pt x="435" y="1045"/>
                    </a:lnTo>
                    <a:lnTo>
                      <a:pt x="511" y="1241"/>
                    </a:lnTo>
                    <a:lnTo>
                      <a:pt x="582" y="1443"/>
                    </a:lnTo>
                    <a:lnTo>
                      <a:pt x="652" y="1649"/>
                    </a:lnTo>
                    <a:lnTo>
                      <a:pt x="715" y="1862"/>
                    </a:lnTo>
                    <a:lnTo>
                      <a:pt x="772" y="2080"/>
                    </a:lnTo>
                    <a:lnTo>
                      <a:pt x="822" y="2301"/>
                    </a:lnTo>
                    <a:lnTo>
                      <a:pt x="864" y="2531"/>
                    </a:lnTo>
                    <a:lnTo>
                      <a:pt x="896" y="2762"/>
                    </a:lnTo>
                    <a:lnTo>
                      <a:pt x="890" y="2762"/>
                    </a:lnTo>
                    <a:lnTo>
                      <a:pt x="858" y="2531"/>
                    </a:lnTo>
                    <a:lnTo>
                      <a:pt x="816" y="2303"/>
                    </a:lnTo>
                    <a:lnTo>
                      <a:pt x="765" y="2080"/>
                    </a:lnTo>
                    <a:lnTo>
                      <a:pt x="709" y="1864"/>
                    </a:lnTo>
                    <a:lnTo>
                      <a:pt x="646" y="1651"/>
                    </a:lnTo>
                    <a:lnTo>
                      <a:pt x="578" y="1445"/>
                    </a:lnTo>
                    <a:lnTo>
                      <a:pt x="505" y="1243"/>
                    </a:lnTo>
                    <a:lnTo>
                      <a:pt x="431" y="1048"/>
                    </a:lnTo>
                    <a:lnTo>
                      <a:pt x="355" y="858"/>
                    </a:lnTo>
                    <a:lnTo>
                      <a:pt x="279" y="673"/>
                    </a:lnTo>
                    <a:lnTo>
                      <a:pt x="206" y="496"/>
                    </a:lnTo>
                    <a:lnTo>
                      <a:pt x="132" y="324"/>
                    </a:lnTo>
                    <a:lnTo>
                      <a:pt x="63" y="160"/>
                    </a:lnTo>
                    <a:lnTo>
                      <a:pt x="0" y="2"/>
                    </a:lnTo>
                    <a:lnTo>
                      <a:pt x="4" y="0"/>
                    </a:lnTo>
                    <a:close/>
                  </a:path>
                </a:pathLst>
              </a:custGeom>
              <a:solidFill>
                <a:srgbClr val="000000"/>
              </a:solidFill>
              <a:ln w="0">
                <a:solidFill>
                  <a:schemeClr val="tx1"/>
                </a:solidFill>
                <a:prstDash val="solid"/>
                <a:round/>
                <a:headEnd/>
                <a:tailEnd/>
              </a:ln>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sp>
            <p:nvSpPr>
              <p:cNvPr id="24" name="Freeform 29"/>
              <p:cNvSpPr>
                <a:spLocks/>
              </p:cNvSpPr>
              <p:nvPr/>
            </p:nvSpPr>
            <p:spPr bwMode="auto">
              <a:xfrm>
                <a:off x="3929058" y="2589797"/>
                <a:ext cx="1670813" cy="2073673"/>
              </a:xfrm>
              <a:custGeom>
                <a:avLst/>
                <a:gdLst/>
                <a:ahLst/>
                <a:cxnLst>
                  <a:cxn ang="0">
                    <a:pos x="955" y="0"/>
                  </a:cxn>
                  <a:cxn ang="0">
                    <a:pos x="1138" y="32"/>
                  </a:cxn>
                  <a:cxn ang="0">
                    <a:pos x="1313" y="101"/>
                  </a:cxn>
                  <a:cxn ang="0">
                    <a:pos x="1471" y="205"/>
                  </a:cxn>
                  <a:cxn ang="0">
                    <a:pos x="1608" y="341"/>
                  </a:cxn>
                  <a:cxn ang="0">
                    <a:pos x="1715" y="507"/>
                  </a:cxn>
                  <a:cxn ang="0">
                    <a:pos x="1778" y="672"/>
                  </a:cxn>
                  <a:cxn ang="0">
                    <a:pos x="1814" y="852"/>
                  </a:cxn>
                  <a:cxn ang="0">
                    <a:pos x="1829" y="1044"/>
                  </a:cxn>
                  <a:cxn ang="0">
                    <a:pos x="1822" y="1240"/>
                  </a:cxn>
                  <a:cxn ang="0">
                    <a:pos x="1803" y="1433"/>
                  </a:cxn>
                  <a:cxn ang="0">
                    <a:pos x="1772" y="1620"/>
                  </a:cxn>
                  <a:cxn ang="0">
                    <a:pos x="1734" y="1795"/>
                  </a:cxn>
                  <a:cxn ang="0">
                    <a:pos x="1694" y="1951"/>
                  </a:cxn>
                  <a:cxn ang="0">
                    <a:pos x="1656" y="2081"/>
                  </a:cxn>
                  <a:cxn ang="0">
                    <a:pos x="1624" y="2182"/>
                  </a:cxn>
                  <a:cxn ang="0">
                    <a:pos x="1601" y="2247"/>
                  </a:cxn>
                  <a:cxn ang="0">
                    <a:pos x="1593" y="2270"/>
                  </a:cxn>
                  <a:cxn ang="0">
                    <a:pos x="1570" y="2264"/>
                  </a:cxn>
                  <a:cxn ang="0">
                    <a:pos x="1502" y="2243"/>
                  </a:cxn>
                  <a:cxn ang="0">
                    <a:pos x="1401" y="2207"/>
                  </a:cxn>
                  <a:cxn ang="0">
                    <a:pos x="1273" y="2159"/>
                  </a:cxn>
                  <a:cxn ang="0">
                    <a:pos x="1124" y="2098"/>
                  </a:cxn>
                  <a:cxn ang="0">
                    <a:pos x="960" y="2024"/>
                  </a:cxn>
                  <a:cxn ang="0">
                    <a:pos x="791" y="1938"/>
                  </a:cxn>
                  <a:cxn ang="0">
                    <a:pos x="623" y="1839"/>
                  </a:cxn>
                  <a:cxn ang="0">
                    <a:pos x="461" y="1728"/>
                  </a:cxn>
                  <a:cxn ang="0">
                    <a:pos x="316" y="1606"/>
                  </a:cxn>
                  <a:cxn ang="0">
                    <a:pos x="192" y="1473"/>
                  </a:cxn>
                  <a:cxn ang="0">
                    <a:pos x="99" y="1328"/>
                  </a:cxn>
                  <a:cxn ang="0">
                    <a:pos x="27" y="1143"/>
                  </a:cxn>
                  <a:cxn ang="0">
                    <a:pos x="0" y="951"/>
                  </a:cxn>
                  <a:cxn ang="0">
                    <a:pos x="9" y="764"/>
                  </a:cxn>
                  <a:cxn ang="0">
                    <a:pos x="57" y="581"/>
                  </a:cxn>
                  <a:cxn ang="0">
                    <a:pos x="139" y="415"/>
                  </a:cxn>
                  <a:cxn ang="0">
                    <a:pos x="257" y="268"/>
                  </a:cxn>
                  <a:cxn ang="0">
                    <a:pos x="404" y="146"/>
                  </a:cxn>
                  <a:cxn ang="0">
                    <a:pos x="581" y="55"/>
                  </a:cxn>
                  <a:cxn ang="0">
                    <a:pos x="766" y="9"/>
                  </a:cxn>
                </a:cxnLst>
                <a:rect l="0" t="0" r="r" b="b"/>
                <a:pathLst>
                  <a:path w="1829" h="2270">
                    <a:moveTo>
                      <a:pt x="861" y="0"/>
                    </a:moveTo>
                    <a:lnTo>
                      <a:pt x="955" y="0"/>
                    </a:lnTo>
                    <a:lnTo>
                      <a:pt x="1048" y="13"/>
                    </a:lnTo>
                    <a:lnTo>
                      <a:pt x="1138" y="32"/>
                    </a:lnTo>
                    <a:lnTo>
                      <a:pt x="1229" y="61"/>
                    </a:lnTo>
                    <a:lnTo>
                      <a:pt x="1313" y="101"/>
                    </a:lnTo>
                    <a:lnTo>
                      <a:pt x="1395" y="148"/>
                    </a:lnTo>
                    <a:lnTo>
                      <a:pt x="1471" y="205"/>
                    </a:lnTo>
                    <a:lnTo>
                      <a:pt x="1542" y="268"/>
                    </a:lnTo>
                    <a:lnTo>
                      <a:pt x="1608" y="341"/>
                    </a:lnTo>
                    <a:lnTo>
                      <a:pt x="1664" y="421"/>
                    </a:lnTo>
                    <a:lnTo>
                      <a:pt x="1715" y="507"/>
                    </a:lnTo>
                    <a:lnTo>
                      <a:pt x="1751" y="587"/>
                    </a:lnTo>
                    <a:lnTo>
                      <a:pt x="1778" y="672"/>
                    </a:lnTo>
                    <a:lnTo>
                      <a:pt x="1799" y="760"/>
                    </a:lnTo>
                    <a:lnTo>
                      <a:pt x="1814" y="852"/>
                    </a:lnTo>
                    <a:lnTo>
                      <a:pt x="1824" y="947"/>
                    </a:lnTo>
                    <a:lnTo>
                      <a:pt x="1829" y="1044"/>
                    </a:lnTo>
                    <a:lnTo>
                      <a:pt x="1826" y="1141"/>
                    </a:lnTo>
                    <a:lnTo>
                      <a:pt x="1822" y="1240"/>
                    </a:lnTo>
                    <a:lnTo>
                      <a:pt x="1814" y="1336"/>
                    </a:lnTo>
                    <a:lnTo>
                      <a:pt x="1803" y="1433"/>
                    </a:lnTo>
                    <a:lnTo>
                      <a:pt x="1789" y="1528"/>
                    </a:lnTo>
                    <a:lnTo>
                      <a:pt x="1772" y="1620"/>
                    </a:lnTo>
                    <a:lnTo>
                      <a:pt x="1753" y="1711"/>
                    </a:lnTo>
                    <a:lnTo>
                      <a:pt x="1734" y="1795"/>
                    </a:lnTo>
                    <a:lnTo>
                      <a:pt x="1715" y="1875"/>
                    </a:lnTo>
                    <a:lnTo>
                      <a:pt x="1694" y="1951"/>
                    </a:lnTo>
                    <a:lnTo>
                      <a:pt x="1675" y="2020"/>
                    </a:lnTo>
                    <a:lnTo>
                      <a:pt x="1656" y="2081"/>
                    </a:lnTo>
                    <a:lnTo>
                      <a:pt x="1639" y="2136"/>
                    </a:lnTo>
                    <a:lnTo>
                      <a:pt x="1624" y="2182"/>
                    </a:lnTo>
                    <a:lnTo>
                      <a:pt x="1612" y="2220"/>
                    </a:lnTo>
                    <a:lnTo>
                      <a:pt x="1601" y="2247"/>
                    </a:lnTo>
                    <a:lnTo>
                      <a:pt x="1595" y="2264"/>
                    </a:lnTo>
                    <a:lnTo>
                      <a:pt x="1593" y="2270"/>
                    </a:lnTo>
                    <a:lnTo>
                      <a:pt x="1587" y="2268"/>
                    </a:lnTo>
                    <a:lnTo>
                      <a:pt x="1570" y="2264"/>
                    </a:lnTo>
                    <a:lnTo>
                      <a:pt x="1540" y="2253"/>
                    </a:lnTo>
                    <a:lnTo>
                      <a:pt x="1502" y="2243"/>
                    </a:lnTo>
                    <a:lnTo>
                      <a:pt x="1456" y="2226"/>
                    </a:lnTo>
                    <a:lnTo>
                      <a:pt x="1401" y="2207"/>
                    </a:lnTo>
                    <a:lnTo>
                      <a:pt x="1340" y="2184"/>
                    </a:lnTo>
                    <a:lnTo>
                      <a:pt x="1273" y="2159"/>
                    </a:lnTo>
                    <a:lnTo>
                      <a:pt x="1202" y="2129"/>
                    </a:lnTo>
                    <a:lnTo>
                      <a:pt x="1124" y="2098"/>
                    </a:lnTo>
                    <a:lnTo>
                      <a:pt x="1044" y="2062"/>
                    </a:lnTo>
                    <a:lnTo>
                      <a:pt x="960" y="2024"/>
                    </a:lnTo>
                    <a:lnTo>
                      <a:pt x="875" y="1982"/>
                    </a:lnTo>
                    <a:lnTo>
                      <a:pt x="791" y="1938"/>
                    </a:lnTo>
                    <a:lnTo>
                      <a:pt x="705" y="1890"/>
                    </a:lnTo>
                    <a:lnTo>
                      <a:pt x="623" y="1839"/>
                    </a:lnTo>
                    <a:lnTo>
                      <a:pt x="541" y="1784"/>
                    </a:lnTo>
                    <a:lnTo>
                      <a:pt x="461" y="1728"/>
                    </a:lnTo>
                    <a:lnTo>
                      <a:pt x="385" y="1669"/>
                    </a:lnTo>
                    <a:lnTo>
                      <a:pt x="316" y="1606"/>
                    </a:lnTo>
                    <a:lnTo>
                      <a:pt x="250" y="1540"/>
                    </a:lnTo>
                    <a:lnTo>
                      <a:pt x="192" y="1473"/>
                    </a:lnTo>
                    <a:lnTo>
                      <a:pt x="141" y="1401"/>
                    </a:lnTo>
                    <a:lnTo>
                      <a:pt x="99" y="1328"/>
                    </a:lnTo>
                    <a:lnTo>
                      <a:pt x="59" y="1235"/>
                    </a:lnTo>
                    <a:lnTo>
                      <a:pt x="27" y="1143"/>
                    </a:lnTo>
                    <a:lnTo>
                      <a:pt x="9" y="1046"/>
                    </a:lnTo>
                    <a:lnTo>
                      <a:pt x="0" y="951"/>
                    </a:lnTo>
                    <a:lnTo>
                      <a:pt x="0" y="857"/>
                    </a:lnTo>
                    <a:lnTo>
                      <a:pt x="9" y="764"/>
                    </a:lnTo>
                    <a:lnTo>
                      <a:pt x="27" y="672"/>
                    </a:lnTo>
                    <a:lnTo>
                      <a:pt x="57" y="581"/>
                    </a:lnTo>
                    <a:lnTo>
                      <a:pt x="95" y="497"/>
                    </a:lnTo>
                    <a:lnTo>
                      <a:pt x="139" y="415"/>
                    </a:lnTo>
                    <a:lnTo>
                      <a:pt x="194" y="337"/>
                    </a:lnTo>
                    <a:lnTo>
                      <a:pt x="257" y="268"/>
                    </a:lnTo>
                    <a:lnTo>
                      <a:pt x="326" y="202"/>
                    </a:lnTo>
                    <a:lnTo>
                      <a:pt x="404" y="146"/>
                    </a:lnTo>
                    <a:lnTo>
                      <a:pt x="490" y="95"/>
                    </a:lnTo>
                    <a:lnTo>
                      <a:pt x="581" y="55"/>
                    </a:lnTo>
                    <a:lnTo>
                      <a:pt x="673" y="26"/>
                    </a:lnTo>
                    <a:lnTo>
                      <a:pt x="766" y="9"/>
                    </a:lnTo>
                    <a:lnTo>
                      <a:pt x="861" y="0"/>
                    </a:lnTo>
                    <a:close/>
                  </a:path>
                </a:pathLst>
              </a:custGeom>
              <a:solidFill>
                <a:schemeClr val="tx1"/>
              </a:solidFill>
              <a:ln w="9525" cap="flat" cmpd="sng" algn="ctr">
                <a:noFill/>
                <a:prstDash val="solid"/>
                <a:headEnd/>
                <a:tailEnd/>
              </a:ln>
              <a:effec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grpSp>
        <p:grpSp>
          <p:nvGrpSpPr>
            <p:cNvPr id="17" name="Group 15"/>
            <p:cNvGrpSpPr>
              <a:grpSpLocks/>
            </p:cNvGrpSpPr>
            <p:nvPr/>
          </p:nvGrpSpPr>
          <p:grpSpPr bwMode="auto">
            <a:xfrm>
              <a:off x="3379193" y="2916647"/>
              <a:ext cx="1047564" cy="1022839"/>
              <a:chOff x="883578" y="924689"/>
              <a:chExt cx="2416287" cy="2357729"/>
            </a:xfrm>
          </p:grpSpPr>
          <p:sp>
            <p:nvSpPr>
              <p:cNvPr id="21" name="Freeform 11"/>
              <p:cNvSpPr>
                <a:spLocks noEditPoints="1"/>
              </p:cNvSpPr>
              <p:nvPr/>
            </p:nvSpPr>
            <p:spPr bwMode="auto">
              <a:xfrm>
                <a:off x="883578" y="924689"/>
                <a:ext cx="2416287" cy="2357729"/>
              </a:xfrm>
              <a:custGeom>
                <a:avLst/>
                <a:gdLst/>
                <a:ahLst/>
                <a:cxnLst>
                  <a:cxn ang="0">
                    <a:pos x="1613" y="210"/>
                  </a:cxn>
                  <a:cxn ang="0">
                    <a:pos x="1360" y="674"/>
                  </a:cxn>
                  <a:cxn ang="0">
                    <a:pos x="732" y="749"/>
                  </a:cxn>
                  <a:cxn ang="0">
                    <a:pos x="468" y="1245"/>
                  </a:cxn>
                  <a:cxn ang="0">
                    <a:pos x="543" y="1681"/>
                  </a:cxn>
                  <a:cxn ang="0">
                    <a:pos x="50" y="2188"/>
                  </a:cxn>
                  <a:cxn ang="0">
                    <a:pos x="228" y="2752"/>
                  </a:cxn>
                  <a:cxn ang="0">
                    <a:pos x="343" y="3352"/>
                  </a:cxn>
                  <a:cxn ang="0">
                    <a:pos x="478" y="3841"/>
                  </a:cxn>
                  <a:cxn ang="0">
                    <a:pos x="1117" y="4048"/>
                  </a:cxn>
                  <a:cxn ang="0">
                    <a:pos x="1356" y="4540"/>
                  </a:cxn>
                  <a:cxn ang="0">
                    <a:pos x="1892" y="4755"/>
                  </a:cxn>
                  <a:cxn ang="0">
                    <a:pos x="2384" y="4530"/>
                  </a:cxn>
                  <a:cxn ang="0">
                    <a:pos x="2994" y="4837"/>
                  </a:cxn>
                  <a:cxn ang="0">
                    <a:pos x="3448" y="4573"/>
                  </a:cxn>
                  <a:cxn ang="0">
                    <a:pos x="3748" y="4208"/>
                  </a:cxn>
                  <a:cxn ang="0">
                    <a:pos x="4340" y="4066"/>
                  </a:cxn>
                  <a:cxn ang="0">
                    <a:pos x="4515" y="3494"/>
                  </a:cxn>
                  <a:cxn ang="0">
                    <a:pos x="4686" y="3041"/>
                  </a:cxn>
                  <a:cxn ang="0">
                    <a:pos x="4961" y="2570"/>
                  </a:cxn>
                  <a:cxn ang="0">
                    <a:pos x="4658" y="2013"/>
                  </a:cxn>
                  <a:cxn ang="0">
                    <a:pos x="4647" y="1517"/>
                  </a:cxn>
                  <a:cxn ang="0">
                    <a:pos x="4515" y="1031"/>
                  </a:cxn>
                  <a:cxn ang="0">
                    <a:pos x="3876" y="821"/>
                  </a:cxn>
                  <a:cxn ang="0">
                    <a:pos x="3637" y="328"/>
                  </a:cxn>
                  <a:cxn ang="0">
                    <a:pos x="3102" y="114"/>
                  </a:cxn>
                  <a:cxn ang="0">
                    <a:pos x="2609" y="342"/>
                  </a:cxn>
                  <a:cxn ang="0">
                    <a:pos x="1999" y="32"/>
                  </a:cxn>
                  <a:cxn ang="0">
                    <a:pos x="2520" y="217"/>
                  </a:cxn>
                  <a:cxn ang="0">
                    <a:pos x="3212" y="71"/>
                  </a:cxn>
                  <a:cxn ang="0">
                    <a:pos x="3633" y="274"/>
                  </a:cxn>
                  <a:cxn ang="0">
                    <a:pos x="3876" y="788"/>
                  </a:cxn>
                  <a:cxn ang="0">
                    <a:pos x="4483" y="956"/>
                  </a:cxn>
                  <a:cxn ang="0">
                    <a:pos x="4690" y="1403"/>
                  </a:cxn>
                  <a:cxn ang="0">
                    <a:pos x="4761" y="2070"/>
                  </a:cxn>
                  <a:cxn ang="0">
                    <a:pos x="4993" y="2584"/>
                  </a:cxn>
                  <a:cxn ang="0">
                    <a:pos x="4604" y="3137"/>
                  </a:cxn>
                  <a:cxn ang="0">
                    <a:pos x="4551" y="3737"/>
                  </a:cxn>
                  <a:cxn ang="0">
                    <a:pos x="4187" y="4191"/>
                  </a:cxn>
                  <a:cxn ang="0">
                    <a:pos x="3594" y="4365"/>
                  </a:cxn>
                  <a:cxn ang="0">
                    <a:pos x="3127" y="4855"/>
                  </a:cxn>
                  <a:cxn ang="0">
                    <a:pos x="2577" y="4730"/>
                  </a:cxn>
                  <a:cxn ang="0">
                    <a:pos x="1895" y="4787"/>
                  </a:cxn>
                  <a:cxn ang="0">
                    <a:pos x="1428" y="4665"/>
                  </a:cxn>
                  <a:cxn ang="0">
                    <a:pos x="1146" y="4080"/>
                  </a:cxn>
                  <a:cxn ang="0">
                    <a:pos x="589" y="3966"/>
                  </a:cxn>
                  <a:cxn ang="0">
                    <a:pos x="307" y="3552"/>
                  </a:cxn>
                  <a:cxn ang="0">
                    <a:pos x="325" y="2888"/>
                  </a:cxn>
                  <a:cxn ang="0">
                    <a:pos x="0" y="2316"/>
                  </a:cxn>
                  <a:cxn ang="0">
                    <a:pos x="282" y="1809"/>
                  </a:cxn>
                  <a:cxn ang="0">
                    <a:pos x="435" y="1245"/>
                  </a:cxn>
                  <a:cxn ang="0">
                    <a:pos x="632" y="778"/>
                  </a:cxn>
                  <a:cxn ang="0">
                    <a:pos x="1242" y="628"/>
                  </a:cxn>
                  <a:cxn ang="0">
                    <a:pos x="1624" y="153"/>
                  </a:cxn>
                </a:cxnLst>
                <a:rect l="0" t="0" r="r" b="b"/>
                <a:pathLst>
                  <a:path w="4993" h="4872">
                    <a:moveTo>
                      <a:pt x="1999" y="32"/>
                    </a:moveTo>
                    <a:lnTo>
                      <a:pt x="1934" y="35"/>
                    </a:lnTo>
                    <a:lnTo>
                      <a:pt x="1874" y="46"/>
                    </a:lnTo>
                    <a:lnTo>
                      <a:pt x="1781" y="82"/>
                    </a:lnTo>
                    <a:lnTo>
                      <a:pt x="1692" y="135"/>
                    </a:lnTo>
                    <a:lnTo>
                      <a:pt x="1613" y="210"/>
                    </a:lnTo>
                    <a:lnTo>
                      <a:pt x="1542" y="299"/>
                    </a:lnTo>
                    <a:lnTo>
                      <a:pt x="1481" y="407"/>
                    </a:lnTo>
                    <a:lnTo>
                      <a:pt x="1424" y="528"/>
                    </a:lnTo>
                    <a:lnTo>
                      <a:pt x="1378" y="664"/>
                    </a:lnTo>
                    <a:lnTo>
                      <a:pt x="1371" y="678"/>
                    </a:lnTo>
                    <a:lnTo>
                      <a:pt x="1360" y="674"/>
                    </a:lnTo>
                    <a:lnTo>
                      <a:pt x="1246" y="660"/>
                    </a:lnTo>
                    <a:lnTo>
                      <a:pt x="1142" y="656"/>
                    </a:lnTo>
                    <a:lnTo>
                      <a:pt x="1024" y="664"/>
                    </a:lnTo>
                    <a:lnTo>
                      <a:pt x="917" y="681"/>
                    </a:lnTo>
                    <a:lnTo>
                      <a:pt x="817" y="710"/>
                    </a:lnTo>
                    <a:lnTo>
                      <a:pt x="732" y="749"/>
                    </a:lnTo>
                    <a:lnTo>
                      <a:pt x="653" y="803"/>
                    </a:lnTo>
                    <a:lnTo>
                      <a:pt x="589" y="867"/>
                    </a:lnTo>
                    <a:lnTo>
                      <a:pt x="535" y="946"/>
                    </a:lnTo>
                    <a:lnTo>
                      <a:pt x="500" y="1038"/>
                    </a:lnTo>
                    <a:lnTo>
                      <a:pt x="475" y="1138"/>
                    </a:lnTo>
                    <a:lnTo>
                      <a:pt x="468" y="1245"/>
                    </a:lnTo>
                    <a:lnTo>
                      <a:pt x="471" y="1342"/>
                    </a:lnTo>
                    <a:lnTo>
                      <a:pt x="489" y="1442"/>
                    </a:lnTo>
                    <a:lnTo>
                      <a:pt x="514" y="1549"/>
                    </a:lnTo>
                    <a:lnTo>
                      <a:pt x="550" y="1660"/>
                    </a:lnTo>
                    <a:lnTo>
                      <a:pt x="553" y="1674"/>
                    </a:lnTo>
                    <a:lnTo>
                      <a:pt x="543" y="1681"/>
                    </a:lnTo>
                    <a:lnTo>
                      <a:pt x="418" y="1752"/>
                    </a:lnTo>
                    <a:lnTo>
                      <a:pt x="307" y="1831"/>
                    </a:lnTo>
                    <a:lnTo>
                      <a:pt x="214" y="1913"/>
                    </a:lnTo>
                    <a:lnTo>
                      <a:pt x="143" y="2002"/>
                    </a:lnTo>
                    <a:lnTo>
                      <a:pt x="86" y="2091"/>
                    </a:lnTo>
                    <a:lnTo>
                      <a:pt x="50" y="2188"/>
                    </a:lnTo>
                    <a:lnTo>
                      <a:pt x="32" y="2288"/>
                    </a:lnTo>
                    <a:lnTo>
                      <a:pt x="32" y="2316"/>
                    </a:lnTo>
                    <a:lnTo>
                      <a:pt x="46" y="2427"/>
                    </a:lnTo>
                    <a:lnTo>
                      <a:pt x="82" y="2538"/>
                    </a:lnTo>
                    <a:lnTo>
                      <a:pt x="146" y="2648"/>
                    </a:lnTo>
                    <a:lnTo>
                      <a:pt x="228" y="2752"/>
                    </a:lnTo>
                    <a:lnTo>
                      <a:pt x="335" y="2855"/>
                    </a:lnTo>
                    <a:lnTo>
                      <a:pt x="478" y="2963"/>
                    </a:lnTo>
                    <a:lnTo>
                      <a:pt x="471" y="2973"/>
                    </a:lnTo>
                    <a:lnTo>
                      <a:pt x="414" y="3105"/>
                    </a:lnTo>
                    <a:lnTo>
                      <a:pt x="371" y="3230"/>
                    </a:lnTo>
                    <a:lnTo>
                      <a:pt x="343" y="3352"/>
                    </a:lnTo>
                    <a:lnTo>
                      <a:pt x="335" y="3466"/>
                    </a:lnTo>
                    <a:lnTo>
                      <a:pt x="339" y="3548"/>
                    </a:lnTo>
                    <a:lnTo>
                      <a:pt x="357" y="3627"/>
                    </a:lnTo>
                    <a:lnTo>
                      <a:pt x="382" y="3698"/>
                    </a:lnTo>
                    <a:lnTo>
                      <a:pt x="418" y="3766"/>
                    </a:lnTo>
                    <a:lnTo>
                      <a:pt x="478" y="3841"/>
                    </a:lnTo>
                    <a:lnTo>
                      <a:pt x="553" y="3905"/>
                    </a:lnTo>
                    <a:lnTo>
                      <a:pt x="639" y="3955"/>
                    </a:lnTo>
                    <a:lnTo>
                      <a:pt x="742" y="3998"/>
                    </a:lnTo>
                    <a:lnTo>
                      <a:pt x="857" y="4026"/>
                    </a:lnTo>
                    <a:lnTo>
                      <a:pt x="982" y="4041"/>
                    </a:lnTo>
                    <a:lnTo>
                      <a:pt x="1117" y="4048"/>
                    </a:lnTo>
                    <a:lnTo>
                      <a:pt x="1171" y="4048"/>
                    </a:lnTo>
                    <a:lnTo>
                      <a:pt x="1174" y="4062"/>
                    </a:lnTo>
                    <a:lnTo>
                      <a:pt x="1206" y="4201"/>
                    </a:lnTo>
                    <a:lnTo>
                      <a:pt x="1246" y="4330"/>
                    </a:lnTo>
                    <a:lnTo>
                      <a:pt x="1296" y="4444"/>
                    </a:lnTo>
                    <a:lnTo>
                      <a:pt x="1356" y="4540"/>
                    </a:lnTo>
                    <a:lnTo>
                      <a:pt x="1428" y="4622"/>
                    </a:lnTo>
                    <a:lnTo>
                      <a:pt x="1506" y="4687"/>
                    </a:lnTo>
                    <a:lnTo>
                      <a:pt x="1595" y="4733"/>
                    </a:lnTo>
                    <a:lnTo>
                      <a:pt x="1688" y="4758"/>
                    </a:lnTo>
                    <a:lnTo>
                      <a:pt x="1781" y="4765"/>
                    </a:lnTo>
                    <a:lnTo>
                      <a:pt x="1892" y="4755"/>
                    </a:lnTo>
                    <a:lnTo>
                      <a:pt x="2006" y="4726"/>
                    </a:lnTo>
                    <a:lnTo>
                      <a:pt x="2120" y="4680"/>
                    </a:lnTo>
                    <a:lnTo>
                      <a:pt x="2241" y="4612"/>
                    </a:lnTo>
                    <a:lnTo>
                      <a:pt x="2363" y="4526"/>
                    </a:lnTo>
                    <a:lnTo>
                      <a:pt x="2373" y="4519"/>
                    </a:lnTo>
                    <a:lnTo>
                      <a:pt x="2384" y="4530"/>
                    </a:lnTo>
                    <a:lnTo>
                      <a:pt x="2488" y="4622"/>
                    </a:lnTo>
                    <a:lnTo>
                      <a:pt x="2588" y="4697"/>
                    </a:lnTo>
                    <a:lnTo>
                      <a:pt x="2691" y="4758"/>
                    </a:lnTo>
                    <a:lnTo>
                      <a:pt x="2795" y="4801"/>
                    </a:lnTo>
                    <a:lnTo>
                      <a:pt x="2895" y="4830"/>
                    </a:lnTo>
                    <a:lnTo>
                      <a:pt x="2994" y="4837"/>
                    </a:lnTo>
                    <a:lnTo>
                      <a:pt x="3055" y="4833"/>
                    </a:lnTo>
                    <a:lnTo>
                      <a:pt x="3119" y="4822"/>
                    </a:lnTo>
                    <a:lnTo>
                      <a:pt x="3212" y="4787"/>
                    </a:lnTo>
                    <a:lnTo>
                      <a:pt x="3298" y="4733"/>
                    </a:lnTo>
                    <a:lnTo>
                      <a:pt x="3376" y="4662"/>
                    </a:lnTo>
                    <a:lnTo>
                      <a:pt x="3448" y="4573"/>
                    </a:lnTo>
                    <a:lnTo>
                      <a:pt x="3512" y="4465"/>
                    </a:lnTo>
                    <a:lnTo>
                      <a:pt x="3569" y="4344"/>
                    </a:lnTo>
                    <a:lnTo>
                      <a:pt x="3615" y="4208"/>
                    </a:lnTo>
                    <a:lnTo>
                      <a:pt x="3619" y="4194"/>
                    </a:lnTo>
                    <a:lnTo>
                      <a:pt x="3633" y="4194"/>
                    </a:lnTo>
                    <a:lnTo>
                      <a:pt x="3748" y="4208"/>
                    </a:lnTo>
                    <a:lnTo>
                      <a:pt x="3851" y="4212"/>
                    </a:lnTo>
                    <a:lnTo>
                      <a:pt x="3969" y="4205"/>
                    </a:lnTo>
                    <a:lnTo>
                      <a:pt x="4076" y="4191"/>
                    </a:lnTo>
                    <a:lnTo>
                      <a:pt x="4176" y="4162"/>
                    </a:lnTo>
                    <a:lnTo>
                      <a:pt x="4261" y="4119"/>
                    </a:lnTo>
                    <a:lnTo>
                      <a:pt x="4340" y="4066"/>
                    </a:lnTo>
                    <a:lnTo>
                      <a:pt x="4404" y="4001"/>
                    </a:lnTo>
                    <a:lnTo>
                      <a:pt x="4454" y="3923"/>
                    </a:lnTo>
                    <a:lnTo>
                      <a:pt x="4493" y="3830"/>
                    </a:lnTo>
                    <a:lnTo>
                      <a:pt x="4515" y="3730"/>
                    </a:lnTo>
                    <a:lnTo>
                      <a:pt x="4522" y="3623"/>
                    </a:lnTo>
                    <a:lnTo>
                      <a:pt x="4515" y="3494"/>
                    </a:lnTo>
                    <a:lnTo>
                      <a:pt x="4486" y="3355"/>
                    </a:lnTo>
                    <a:lnTo>
                      <a:pt x="4444" y="3209"/>
                    </a:lnTo>
                    <a:lnTo>
                      <a:pt x="4440" y="3195"/>
                    </a:lnTo>
                    <a:lnTo>
                      <a:pt x="4451" y="3191"/>
                    </a:lnTo>
                    <a:lnTo>
                      <a:pt x="4576" y="3120"/>
                    </a:lnTo>
                    <a:lnTo>
                      <a:pt x="4686" y="3041"/>
                    </a:lnTo>
                    <a:lnTo>
                      <a:pt x="4775" y="2955"/>
                    </a:lnTo>
                    <a:lnTo>
                      <a:pt x="4850" y="2870"/>
                    </a:lnTo>
                    <a:lnTo>
                      <a:pt x="4908" y="2777"/>
                    </a:lnTo>
                    <a:lnTo>
                      <a:pt x="4943" y="2681"/>
                    </a:lnTo>
                    <a:lnTo>
                      <a:pt x="4957" y="2581"/>
                    </a:lnTo>
                    <a:lnTo>
                      <a:pt x="4961" y="2570"/>
                    </a:lnTo>
                    <a:lnTo>
                      <a:pt x="4961" y="2552"/>
                    </a:lnTo>
                    <a:lnTo>
                      <a:pt x="4947" y="2441"/>
                    </a:lnTo>
                    <a:lnTo>
                      <a:pt x="4911" y="2331"/>
                    </a:lnTo>
                    <a:lnTo>
                      <a:pt x="4847" y="2220"/>
                    </a:lnTo>
                    <a:lnTo>
                      <a:pt x="4765" y="2116"/>
                    </a:lnTo>
                    <a:lnTo>
                      <a:pt x="4658" y="2013"/>
                    </a:lnTo>
                    <a:lnTo>
                      <a:pt x="4529" y="1917"/>
                    </a:lnTo>
                    <a:lnTo>
                      <a:pt x="4515" y="1909"/>
                    </a:lnTo>
                    <a:lnTo>
                      <a:pt x="4522" y="1895"/>
                    </a:lnTo>
                    <a:lnTo>
                      <a:pt x="4579" y="1763"/>
                    </a:lnTo>
                    <a:lnTo>
                      <a:pt x="4622" y="1638"/>
                    </a:lnTo>
                    <a:lnTo>
                      <a:pt x="4647" y="1517"/>
                    </a:lnTo>
                    <a:lnTo>
                      <a:pt x="4654" y="1403"/>
                    </a:lnTo>
                    <a:lnTo>
                      <a:pt x="4651" y="1320"/>
                    </a:lnTo>
                    <a:lnTo>
                      <a:pt x="4636" y="1245"/>
                    </a:lnTo>
                    <a:lnTo>
                      <a:pt x="4611" y="1174"/>
                    </a:lnTo>
                    <a:lnTo>
                      <a:pt x="4576" y="1106"/>
                    </a:lnTo>
                    <a:lnTo>
                      <a:pt x="4515" y="1031"/>
                    </a:lnTo>
                    <a:lnTo>
                      <a:pt x="4440" y="967"/>
                    </a:lnTo>
                    <a:lnTo>
                      <a:pt x="4354" y="913"/>
                    </a:lnTo>
                    <a:lnTo>
                      <a:pt x="4251" y="871"/>
                    </a:lnTo>
                    <a:lnTo>
                      <a:pt x="4137" y="842"/>
                    </a:lnTo>
                    <a:lnTo>
                      <a:pt x="4012" y="828"/>
                    </a:lnTo>
                    <a:lnTo>
                      <a:pt x="3876" y="821"/>
                    </a:lnTo>
                    <a:lnTo>
                      <a:pt x="3822" y="821"/>
                    </a:lnTo>
                    <a:lnTo>
                      <a:pt x="3819" y="806"/>
                    </a:lnTo>
                    <a:lnTo>
                      <a:pt x="3787" y="667"/>
                    </a:lnTo>
                    <a:lnTo>
                      <a:pt x="3748" y="539"/>
                    </a:lnTo>
                    <a:lnTo>
                      <a:pt x="3698" y="428"/>
                    </a:lnTo>
                    <a:lnTo>
                      <a:pt x="3637" y="328"/>
                    </a:lnTo>
                    <a:lnTo>
                      <a:pt x="3566" y="249"/>
                    </a:lnTo>
                    <a:lnTo>
                      <a:pt x="3487" y="185"/>
                    </a:lnTo>
                    <a:lnTo>
                      <a:pt x="3398" y="139"/>
                    </a:lnTo>
                    <a:lnTo>
                      <a:pt x="3305" y="110"/>
                    </a:lnTo>
                    <a:lnTo>
                      <a:pt x="3212" y="103"/>
                    </a:lnTo>
                    <a:lnTo>
                      <a:pt x="3102" y="114"/>
                    </a:lnTo>
                    <a:lnTo>
                      <a:pt x="2987" y="142"/>
                    </a:lnTo>
                    <a:lnTo>
                      <a:pt x="2873" y="192"/>
                    </a:lnTo>
                    <a:lnTo>
                      <a:pt x="2752" y="260"/>
                    </a:lnTo>
                    <a:lnTo>
                      <a:pt x="2630" y="342"/>
                    </a:lnTo>
                    <a:lnTo>
                      <a:pt x="2620" y="349"/>
                    </a:lnTo>
                    <a:lnTo>
                      <a:pt x="2609" y="342"/>
                    </a:lnTo>
                    <a:lnTo>
                      <a:pt x="2506" y="249"/>
                    </a:lnTo>
                    <a:lnTo>
                      <a:pt x="2402" y="174"/>
                    </a:lnTo>
                    <a:lnTo>
                      <a:pt x="2298" y="110"/>
                    </a:lnTo>
                    <a:lnTo>
                      <a:pt x="2199" y="67"/>
                    </a:lnTo>
                    <a:lnTo>
                      <a:pt x="2095" y="42"/>
                    </a:lnTo>
                    <a:lnTo>
                      <a:pt x="1999" y="32"/>
                    </a:lnTo>
                    <a:close/>
                    <a:moveTo>
                      <a:pt x="1999" y="0"/>
                    </a:moveTo>
                    <a:lnTo>
                      <a:pt x="2102" y="10"/>
                    </a:lnTo>
                    <a:lnTo>
                      <a:pt x="2206" y="35"/>
                    </a:lnTo>
                    <a:lnTo>
                      <a:pt x="2309" y="78"/>
                    </a:lnTo>
                    <a:lnTo>
                      <a:pt x="2416" y="139"/>
                    </a:lnTo>
                    <a:lnTo>
                      <a:pt x="2520" y="217"/>
                    </a:lnTo>
                    <a:lnTo>
                      <a:pt x="2623" y="307"/>
                    </a:lnTo>
                    <a:lnTo>
                      <a:pt x="2745" y="224"/>
                    </a:lnTo>
                    <a:lnTo>
                      <a:pt x="2866" y="160"/>
                    </a:lnTo>
                    <a:lnTo>
                      <a:pt x="2984" y="110"/>
                    </a:lnTo>
                    <a:lnTo>
                      <a:pt x="3098" y="82"/>
                    </a:lnTo>
                    <a:lnTo>
                      <a:pt x="3212" y="71"/>
                    </a:lnTo>
                    <a:lnTo>
                      <a:pt x="3280" y="75"/>
                    </a:lnTo>
                    <a:lnTo>
                      <a:pt x="3344" y="85"/>
                    </a:lnTo>
                    <a:lnTo>
                      <a:pt x="3408" y="107"/>
                    </a:lnTo>
                    <a:lnTo>
                      <a:pt x="3491" y="150"/>
                    </a:lnTo>
                    <a:lnTo>
                      <a:pt x="3566" y="203"/>
                    </a:lnTo>
                    <a:lnTo>
                      <a:pt x="3633" y="274"/>
                    </a:lnTo>
                    <a:lnTo>
                      <a:pt x="3690" y="353"/>
                    </a:lnTo>
                    <a:lnTo>
                      <a:pt x="3744" y="446"/>
                    </a:lnTo>
                    <a:lnTo>
                      <a:pt x="3787" y="549"/>
                    </a:lnTo>
                    <a:lnTo>
                      <a:pt x="3819" y="664"/>
                    </a:lnTo>
                    <a:lnTo>
                      <a:pt x="3847" y="788"/>
                    </a:lnTo>
                    <a:lnTo>
                      <a:pt x="3876" y="788"/>
                    </a:lnTo>
                    <a:lnTo>
                      <a:pt x="3997" y="792"/>
                    </a:lnTo>
                    <a:lnTo>
                      <a:pt x="4112" y="806"/>
                    </a:lnTo>
                    <a:lnTo>
                      <a:pt x="4219" y="831"/>
                    </a:lnTo>
                    <a:lnTo>
                      <a:pt x="4315" y="863"/>
                    </a:lnTo>
                    <a:lnTo>
                      <a:pt x="4404" y="903"/>
                    </a:lnTo>
                    <a:lnTo>
                      <a:pt x="4483" y="956"/>
                    </a:lnTo>
                    <a:lnTo>
                      <a:pt x="4547" y="1017"/>
                    </a:lnTo>
                    <a:lnTo>
                      <a:pt x="4604" y="1088"/>
                    </a:lnTo>
                    <a:lnTo>
                      <a:pt x="4640" y="1160"/>
                    </a:lnTo>
                    <a:lnTo>
                      <a:pt x="4668" y="1235"/>
                    </a:lnTo>
                    <a:lnTo>
                      <a:pt x="4683" y="1317"/>
                    </a:lnTo>
                    <a:lnTo>
                      <a:pt x="4690" y="1403"/>
                    </a:lnTo>
                    <a:lnTo>
                      <a:pt x="4683" y="1517"/>
                    </a:lnTo>
                    <a:lnTo>
                      <a:pt x="4654" y="1638"/>
                    </a:lnTo>
                    <a:lnTo>
                      <a:pt x="4615" y="1767"/>
                    </a:lnTo>
                    <a:lnTo>
                      <a:pt x="4558" y="1899"/>
                    </a:lnTo>
                    <a:lnTo>
                      <a:pt x="4668" y="1981"/>
                    </a:lnTo>
                    <a:lnTo>
                      <a:pt x="4761" y="2070"/>
                    </a:lnTo>
                    <a:lnTo>
                      <a:pt x="4843" y="2159"/>
                    </a:lnTo>
                    <a:lnTo>
                      <a:pt x="4908" y="2256"/>
                    </a:lnTo>
                    <a:lnTo>
                      <a:pt x="4954" y="2352"/>
                    </a:lnTo>
                    <a:lnTo>
                      <a:pt x="4982" y="2452"/>
                    </a:lnTo>
                    <a:lnTo>
                      <a:pt x="4993" y="2552"/>
                    </a:lnTo>
                    <a:lnTo>
                      <a:pt x="4993" y="2584"/>
                    </a:lnTo>
                    <a:lnTo>
                      <a:pt x="4975" y="2688"/>
                    </a:lnTo>
                    <a:lnTo>
                      <a:pt x="4936" y="2788"/>
                    </a:lnTo>
                    <a:lnTo>
                      <a:pt x="4879" y="2884"/>
                    </a:lnTo>
                    <a:lnTo>
                      <a:pt x="4804" y="2973"/>
                    </a:lnTo>
                    <a:lnTo>
                      <a:pt x="4711" y="3059"/>
                    </a:lnTo>
                    <a:lnTo>
                      <a:pt x="4604" y="3137"/>
                    </a:lnTo>
                    <a:lnTo>
                      <a:pt x="4479" y="3212"/>
                    </a:lnTo>
                    <a:lnTo>
                      <a:pt x="4511" y="3319"/>
                    </a:lnTo>
                    <a:lnTo>
                      <a:pt x="4536" y="3427"/>
                    </a:lnTo>
                    <a:lnTo>
                      <a:pt x="4554" y="3527"/>
                    </a:lnTo>
                    <a:lnTo>
                      <a:pt x="4558" y="3623"/>
                    </a:lnTo>
                    <a:lnTo>
                      <a:pt x="4551" y="3737"/>
                    </a:lnTo>
                    <a:lnTo>
                      <a:pt x="4526" y="3841"/>
                    </a:lnTo>
                    <a:lnTo>
                      <a:pt x="4486" y="3937"/>
                    </a:lnTo>
                    <a:lnTo>
                      <a:pt x="4429" y="4023"/>
                    </a:lnTo>
                    <a:lnTo>
                      <a:pt x="4361" y="4091"/>
                    </a:lnTo>
                    <a:lnTo>
                      <a:pt x="4279" y="4148"/>
                    </a:lnTo>
                    <a:lnTo>
                      <a:pt x="4187" y="4191"/>
                    </a:lnTo>
                    <a:lnTo>
                      <a:pt x="4083" y="4219"/>
                    </a:lnTo>
                    <a:lnTo>
                      <a:pt x="3972" y="4237"/>
                    </a:lnTo>
                    <a:lnTo>
                      <a:pt x="3851" y="4244"/>
                    </a:lnTo>
                    <a:lnTo>
                      <a:pt x="3751" y="4241"/>
                    </a:lnTo>
                    <a:lnTo>
                      <a:pt x="3644" y="4230"/>
                    </a:lnTo>
                    <a:lnTo>
                      <a:pt x="3594" y="4365"/>
                    </a:lnTo>
                    <a:lnTo>
                      <a:pt x="3537" y="4487"/>
                    </a:lnTo>
                    <a:lnTo>
                      <a:pt x="3473" y="4594"/>
                    </a:lnTo>
                    <a:lnTo>
                      <a:pt x="3398" y="4687"/>
                    </a:lnTo>
                    <a:lnTo>
                      <a:pt x="3316" y="4762"/>
                    </a:lnTo>
                    <a:lnTo>
                      <a:pt x="3226" y="4819"/>
                    </a:lnTo>
                    <a:lnTo>
                      <a:pt x="3127" y="4855"/>
                    </a:lnTo>
                    <a:lnTo>
                      <a:pt x="3059" y="4869"/>
                    </a:lnTo>
                    <a:lnTo>
                      <a:pt x="2994" y="4872"/>
                    </a:lnTo>
                    <a:lnTo>
                      <a:pt x="2891" y="4862"/>
                    </a:lnTo>
                    <a:lnTo>
                      <a:pt x="2787" y="4837"/>
                    </a:lnTo>
                    <a:lnTo>
                      <a:pt x="2684" y="4790"/>
                    </a:lnTo>
                    <a:lnTo>
                      <a:pt x="2577" y="4730"/>
                    </a:lnTo>
                    <a:lnTo>
                      <a:pt x="2473" y="4655"/>
                    </a:lnTo>
                    <a:lnTo>
                      <a:pt x="2370" y="4562"/>
                    </a:lnTo>
                    <a:lnTo>
                      <a:pt x="2249" y="4644"/>
                    </a:lnTo>
                    <a:lnTo>
                      <a:pt x="2127" y="4708"/>
                    </a:lnTo>
                    <a:lnTo>
                      <a:pt x="2009" y="4758"/>
                    </a:lnTo>
                    <a:lnTo>
                      <a:pt x="1895" y="4787"/>
                    </a:lnTo>
                    <a:lnTo>
                      <a:pt x="1781" y="4797"/>
                    </a:lnTo>
                    <a:lnTo>
                      <a:pt x="1713" y="4794"/>
                    </a:lnTo>
                    <a:lnTo>
                      <a:pt x="1649" y="4783"/>
                    </a:lnTo>
                    <a:lnTo>
                      <a:pt x="1585" y="4762"/>
                    </a:lnTo>
                    <a:lnTo>
                      <a:pt x="1503" y="4722"/>
                    </a:lnTo>
                    <a:lnTo>
                      <a:pt x="1428" y="4665"/>
                    </a:lnTo>
                    <a:lnTo>
                      <a:pt x="1360" y="4597"/>
                    </a:lnTo>
                    <a:lnTo>
                      <a:pt x="1299" y="4515"/>
                    </a:lnTo>
                    <a:lnTo>
                      <a:pt x="1249" y="4423"/>
                    </a:lnTo>
                    <a:lnTo>
                      <a:pt x="1206" y="4319"/>
                    </a:lnTo>
                    <a:lnTo>
                      <a:pt x="1171" y="4205"/>
                    </a:lnTo>
                    <a:lnTo>
                      <a:pt x="1146" y="4080"/>
                    </a:lnTo>
                    <a:lnTo>
                      <a:pt x="1117" y="4080"/>
                    </a:lnTo>
                    <a:lnTo>
                      <a:pt x="996" y="4076"/>
                    </a:lnTo>
                    <a:lnTo>
                      <a:pt x="882" y="4062"/>
                    </a:lnTo>
                    <a:lnTo>
                      <a:pt x="774" y="4041"/>
                    </a:lnTo>
                    <a:lnTo>
                      <a:pt x="678" y="4008"/>
                    </a:lnTo>
                    <a:lnTo>
                      <a:pt x="589" y="3966"/>
                    </a:lnTo>
                    <a:lnTo>
                      <a:pt x="510" y="3916"/>
                    </a:lnTo>
                    <a:lnTo>
                      <a:pt x="446" y="3855"/>
                    </a:lnTo>
                    <a:lnTo>
                      <a:pt x="389" y="3784"/>
                    </a:lnTo>
                    <a:lnTo>
                      <a:pt x="350" y="3712"/>
                    </a:lnTo>
                    <a:lnTo>
                      <a:pt x="325" y="3634"/>
                    </a:lnTo>
                    <a:lnTo>
                      <a:pt x="307" y="3552"/>
                    </a:lnTo>
                    <a:lnTo>
                      <a:pt x="303" y="3466"/>
                    </a:lnTo>
                    <a:lnTo>
                      <a:pt x="311" y="3352"/>
                    </a:lnTo>
                    <a:lnTo>
                      <a:pt x="335" y="3230"/>
                    </a:lnTo>
                    <a:lnTo>
                      <a:pt x="378" y="3102"/>
                    </a:lnTo>
                    <a:lnTo>
                      <a:pt x="435" y="2973"/>
                    </a:lnTo>
                    <a:lnTo>
                      <a:pt x="325" y="2888"/>
                    </a:lnTo>
                    <a:lnTo>
                      <a:pt x="232" y="2802"/>
                    </a:lnTo>
                    <a:lnTo>
                      <a:pt x="150" y="2709"/>
                    </a:lnTo>
                    <a:lnTo>
                      <a:pt x="86" y="2616"/>
                    </a:lnTo>
                    <a:lnTo>
                      <a:pt x="39" y="2516"/>
                    </a:lnTo>
                    <a:lnTo>
                      <a:pt x="11" y="2416"/>
                    </a:lnTo>
                    <a:lnTo>
                      <a:pt x="0" y="2316"/>
                    </a:lnTo>
                    <a:lnTo>
                      <a:pt x="0" y="2288"/>
                    </a:lnTo>
                    <a:lnTo>
                      <a:pt x="18" y="2184"/>
                    </a:lnTo>
                    <a:lnTo>
                      <a:pt x="54" y="2084"/>
                    </a:lnTo>
                    <a:lnTo>
                      <a:pt x="111" y="1988"/>
                    </a:lnTo>
                    <a:lnTo>
                      <a:pt x="186" y="1895"/>
                    </a:lnTo>
                    <a:lnTo>
                      <a:pt x="282" y="1809"/>
                    </a:lnTo>
                    <a:lnTo>
                      <a:pt x="389" y="1731"/>
                    </a:lnTo>
                    <a:lnTo>
                      <a:pt x="514" y="1656"/>
                    </a:lnTo>
                    <a:lnTo>
                      <a:pt x="482" y="1549"/>
                    </a:lnTo>
                    <a:lnTo>
                      <a:pt x="457" y="1442"/>
                    </a:lnTo>
                    <a:lnTo>
                      <a:pt x="439" y="1342"/>
                    </a:lnTo>
                    <a:lnTo>
                      <a:pt x="435" y="1245"/>
                    </a:lnTo>
                    <a:lnTo>
                      <a:pt x="439" y="1156"/>
                    </a:lnTo>
                    <a:lnTo>
                      <a:pt x="457" y="1071"/>
                    </a:lnTo>
                    <a:lnTo>
                      <a:pt x="482" y="988"/>
                    </a:lnTo>
                    <a:lnTo>
                      <a:pt x="518" y="917"/>
                    </a:lnTo>
                    <a:lnTo>
                      <a:pt x="564" y="849"/>
                    </a:lnTo>
                    <a:lnTo>
                      <a:pt x="632" y="778"/>
                    </a:lnTo>
                    <a:lnTo>
                      <a:pt x="714" y="724"/>
                    </a:lnTo>
                    <a:lnTo>
                      <a:pt x="807" y="678"/>
                    </a:lnTo>
                    <a:lnTo>
                      <a:pt x="910" y="649"/>
                    </a:lnTo>
                    <a:lnTo>
                      <a:pt x="1021" y="631"/>
                    </a:lnTo>
                    <a:lnTo>
                      <a:pt x="1142" y="624"/>
                    </a:lnTo>
                    <a:lnTo>
                      <a:pt x="1242" y="628"/>
                    </a:lnTo>
                    <a:lnTo>
                      <a:pt x="1349" y="639"/>
                    </a:lnTo>
                    <a:lnTo>
                      <a:pt x="1392" y="521"/>
                    </a:lnTo>
                    <a:lnTo>
                      <a:pt x="1438" y="410"/>
                    </a:lnTo>
                    <a:lnTo>
                      <a:pt x="1495" y="314"/>
                    </a:lnTo>
                    <a:lnTo>
                      <a:pt x="1556" y="224"/>
                    </a:lnTo>
                    <a:lnTo>
                      <a:pt x="1624" y="153"/>
                    </a:lnTo>
                    <a:lnTo>
                      <a:pt x="1699" y="92"/>
                    </a:lnTo>
                    <a:lnTo>
                      <a:pt x="1777" y="46"/>
                    </a:lnTo>
                    <a:lnTo>
                      <a:pt x="1867" y="14"/>
                    </a:lnTo>
                    <a:lnTo>
                      <a:pt x="1931" y="3"/>
                    </a:lnTo>
                    <a:lnTo>
                      <a:pt x="1999" y="0"/>
                    </a:lnTo>
                    <a:close/>
                  </a:path>
                </a:pathLst>
              </a:custGeom>
              <a:solidFill>
                <a:schemeClr val="tx1"/>
              </a:solidFill>
              <a:ln w="0">
                <a:noFill/>
                <a:prstDash val="solid"/>
                <a:round/>
                <a:headEnd/>
                <a:tailEnd/>
              </a:ln>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sp>
            <p:nvSpPr>
              <p:cNvPr id="22" name="Freeform 12"/>
              <p:cNvSpPr>
                <a:spLocks/>
              </p:cNvSpPr>
              <p:nvPr/>
            </p:nvSpPr>
            <p:spPr bwMode="auto">
              <a:xfrm>
                <a:off x="1018649" y="1056673"/>
                <a:ext cx="2146145" cy="2093760"/>
              </a:xfrm>
              <a:custGeom>
                <a:avLst/>
                <a:gdLst/>
                <a:ahLst/>
                <a:cxnLst>
                  <a:cxn ang="0">
                    <a:pos x="1942" y="25"/>
                  </a:cxn>
                  <a:cxn ang="0">
                    <a:pos x="2235" y="193"/>
                  </a:cxn>
                  <a:cxn ang="0">
                    <a:pos x="2542" y="146"/>
                  </a:cxn>
                  <a:cxn ang="0">
                    <a:pos x="2845" y="61"/>
                  </a:cxn>
                  <a:cxn ang="0">
                    <a:pos x="3113" y="136"/>
                  </a:cxn>
                  <a:cxn ang="0">
                    <a:pos x="3305" y="360"/>
                  </a:cxn>
                  <a:cxn ang="0">
                    <a:pos x="3416" y="707"/>
                  </a:cxn>
                  <a:cxn ang="0">
                    <a:pos x="3776" y="750"/>
                  </a:cxn>
                  <a:cxn ang="0">
                    <a:pos x="4033" y="892"/>
                  </a:cxn>
                  <a:cxn ang="0">
                    <a:pos x="4158" y="1142"/>
                  </a:cxn>
                  <a:cxn ang="0">
                    <a:pos x="4133" y="1453"/>
                  </a:cxn>
                  <a:cxn ang="0">
                    <a:pos x="4166" y="1781"/>
                  </a:cxn>
                  <a:cxn ang="0">
                    <a:pos x="4398" y="2081"/>
                  </a:cxn>
                  <a:cxn ang="0">
                    <a:pos x="4422" y="2388"/>
                  </a:cxn>
                  <a:cxn ang="0">
                    <a:pos x="4269" y="2642"/>
                  </a:cxn>
                  <a:cxn ang="0">
                    <a:pos x="3976" y="2852"/>
                  </a:cxn>
                  <a:cxn ang="0">
                    <a:pos x="4048" y="3209"/>
                  </a:cxn>
                  <a:cxn ang="0">
                    <a:pos x="3987" y="3495"/>
                  </a:cxn>
                  <a:cxn ang="0">
                    <a:pos x="3791" y="3691"/>
                  </a:cxn>
                  <a:cxn ang="0">
                    <a:pos x="3487" y="3770"/>
                  </a:cxn>
                  <a:cxn ang="0">
                    <a:pos x="3191" y="3877"/>
                  </a:cxn>
                  <a:cxn ang="0">
                    <a:pos x="3020" y="4166"/>
                  </a:cxn>
                  <a:cxn ang="0">
                    <a:pos x="2777" y="4316"/>
                  </a:cxn>
                  <a:cxn ang="0">
                    <a:pos x="2495" y="4302"/>
                  </a:cxn>
                  <a:cxn ang="0">
                    <a:pos x="2203" y="4134"/>
                  </a:cxn>
                  <a:cxn ang="0">
                    <a:pos x="1896" y="4180"/>
                  </a:cxn>
                  <a:cxn ang="0">
                    <a:pos x="1592" y="4266"/>
                  </a:cxn>
                  <a:cxn ang="0">
                    <a:pos x="1325" y="4191"/>
                  </a:cxn>
                  <a:cxn ang="0">
                    <a:pos x="1132" y="3970"/>
                  </a:cxn>
                  <a:cxn ang="0">
                    <a:pos x="1021" y="3623"/>
                  </a:cxn>
                  <a:cxn ang="0">
                    <a:pos x="661" y="3580"/>
                  </a:cxn>
                  <a:cxn ang="0">
                    <a:pos x="404" y="3434"/>
                  </a:cxn>
                  <a:cxn ang="0">
                    <a:pos x="279" y="3188"/>
                  </a:cxn>
                  <a:cxn ang="0">
                    <a:pos x="304" y="2874"/>
                  </a:cxn>
                  <a:cxn ang="0">
                    <a:pos x="272" y="2545"/>
                  </a:cxn>
                  <a:cxn ang="0">
                    <a:pos x="40" y="2245"/>
                  </a:cxn>
                  <a:cxn ang="0">
                    <a:pos x="15" y="1938"/>
                  </a:cxn>
                  <a:cxn ang="0">
                    <a:pos x="168" y="1685"/>
                  </a:cxn>
                  <a:cxn ang="0">
                    <a:pos x="461" y="1474"/>
                  </a:cxn>
                  <a:cxn ang="0">
                    <a:pos x="389" y="1117"/>
                  </a:cxn>
                  <a:cxn ang="0">
                    <a:pos x="450" y="832"/>
                  </a:cxn>
                  <a:cxn ang="0">
                    <a:pos x="646" y="635"/>
                  </a:cxn>
                  <a:cxn ang="0">
                    <a:pos x="950" y="560"/>
                  </a:cxn>
                  <a:cxn ang="0">
                    <a:pos x="1246" y="450"/>
                  </a:cxn>
                  <a:cxn ang="0">
                    <a:pos x="1417" y="161"/>
                  </a:cxn>
                  <a:cxn ang="0">
                    <a:pos x="1656" y="14"/>
                  </a:cxn>
                </a:cxnLst>
                <a:rect l="0" t="0" r="r" b="b"/>
                <a:pathLst>
                  <a:path w="4437" h="4330">
                    <a:moveTo>
                      <a:pt x="1749" y="0"/>
                    </a:moveTo>
                    <a:lnTo>
                      <a:pt x="1846" y="3"/>
                    </a:lnTo>
                    <a:lnTo>
                      <a:pt x="1942" y="25"/>
                    </a:lnTo>
                    <a:lnTo>
                      <a:pt x="2038" y="64"/>
                    </a:lnTo>
                    <a:lnTo>
                      <a:pt x="2135" y="121"/>
                    </a:lnTo>
                    <a:lnTo>
                      <a:pt x="2235" y="193"/>
                    </a:lnTo>
                    <a:lnTo>
                      <a:pt x="2331" y="278"/>
                    </a:lnTo>
                    <a:lnTo>
                      <a:pt x="2438" y="203"/>
                    </a:lnTo>
                    <a:lnTo>
                      <a:pt x="2542" y="146"/>
                    </a:lnTo>
                    <a:lnTo>
                      <a:pt x="2649" y="100"/>
                    </a:lnTo>
                    <a:lnTo>
                      <a:pt x="2749" y="75"/>
                    </a:lnTo>
                    <a:lnTo>
                      <a:pt x="2845" y="61"/>
                    </a:lnTo>
                    <a:lnTo>
                      <a:pt x="2941" y="68"/>
                    </a:lnTo>
                    <a:lnTo>
                      <a:pt x="3031" y="93"/>
                    </a:lnTo>
                    <a:lnTo>
                      <a:pt x="3113" y="136"/>
                    </a:lnTo>
                    <a:lnTo>
                      <a:pt x="3188" y="196"/>
                    </a:lnTo>
                    <a:lnTo>
                      <a:pt x="3252" y="271"/>
                    </a:lnTo>
                    <a:lnTo>
                      <a:pt x="3305" y="360"/>
                    </a:lnTo>
                    <a:lnTo>
                      <a:pt x="3352" y="464"/>
                    </a:lnTo>
                    <a:lnTo>
                      <a:pt x="3387" y="578"/>
                    </a:lnTo>
                    <a:lnTo>
                      <a:pt x="3416" y="707"/>
                    </a:lnTo>
                    <a:lnTo>
                      <a:pt x="3544" y="710"/>
                    </a:lnTo>
                    <a:lnTo>
                      <a:pt x="3666" y="725"/>
                    </a:lnTo>
                    <a:lnTo>
                      <a:pt x="3776" y="750"/>
                    </a:lnTo>
                    <a:lnTo>
                      <a:pt x="3873" y="785"/>
                    </a:lnTo>
                    <a:lnTo>
                      <a:pt x="3959" y="832"/>
                    </a:lnTo>
                    <a:lnTo>
                      <a:pt x="4033" y="892"/>
                    </a:lnTo>
                    <a:lnTo>
                      <a:pt x="4091" y="967"/>
                    </a:lnTo>
                    <a:lnTo>
                      <a:pt x="4133" y="1049"/>
                    </a:lnTo>
                    <a:lnTo>
                      <a:pt x="4158" y="1142"/>
                    </a:lnTo>
                    <a:lnTo>
                      <a:pt x="4166" y="1239"/>
                    </a:lnTo>
                    <a:lnTo>
                      <a:pt x="4158" y="1342"/>
                    </a:lnTo>
                    <a:lnTo>
                      <a:pt x="4133" y="1453"/>
                    </a:lnTo>
                    <a:lnTo>
                      <a:pt x="4098" y="1571"/>
                    </a:lnTo>
                    <a:lnTo>
                      <a:pt x="4044" y="1688"/>
                    </a:lnTo>
                    <a:lnTo>
                      <a:pt x="4166" y="1781"/>
                    </a:lnTo>
                    <a:lnTo>
                      <a:pt x="4265" y="1878"/>
                    </a:lnTo>
                    <a:lnTo>
                      <a:pt x="4344" y="1978"/>
                    </a:lnTo>
                    <a:lnTo>
                      <a:pt x="4398" y="2081"/>
                    </a:lnTo>
                    <a:lnTo>
                      <a:pt x="4430" y="2188"/>
                    </a:lnTo>
                    <a:lnTo>
                      <a:pt x="4437" y="2295"/>
                    </a:lnTo>
                    <a:lnTo>
                      <a:pt x="4422" y="2388"/>
                    </a:lnTo>
                    <a:lnTo>
                      <a:pt x="4387" y="2474"/>
                    </a:lnTo>
                    <a:lnTo>
                      <a:pt x="4337" y="2559"/>
                    </a:lnTo>
                    <a:lnTo>
                      <a:pt x="4269" y="2642"/>
                    </a:lnTo>
                    <a:lnTo>
                      <a:pt x="4187" y="2717"/>
                    </a:lnTo>
                    <a:lnTo>
                      <a:pt x="4087" y="2788"/>
                    </a:lnTo>
                    <a:lnTo>
                      <a:pt x="3976" y="2852"/>
                    </a:lnTo>
                    <a:lnTo>
                      <a:pt x="4016" y="2977"/>
                    </a:lnTo>
                    <a:lnTo>
                      <a:pt x="4037" y="3095"/>
                    </a:lnTo>
                    <a:lnTo>
                      <a:pt x="4048" y="3209"/>
                    </a:lnTo>
                    <a:lnTo>
                      <a:pt x="4041" y="3313"/>
                    </a:lnTo>
                    <a:lnTo>
                      <a:pt x="4023" y="3409"/>
                    </a:lnTo>
                    <a:lnTo>
                      <a:pt x="3987" y="3495"/>
                    </a:lnTo>
                    <a:lnTo>
                      <a:pt x="3937" y="3573"/>
                    </a:lnTo>
                    <a:lnTo>
                      <a:pt x="3869" y="3641"/>
                    </a:lnTo>
                    <a:lnTo>
                      <a:pt x="3791" y="3691"/>
                    </a:lnTo>
                    <a:lnTo>
                      <a:pt x="3702" y="3730"/>
                    </a:lnTo>
                    <a:lnTo>
                      <a:pt x="3598" y="3755"/>
                    </a:lnTo>
                    <a:lnTo>
                      <a:pt x="3487" y="3770"/>
                    </a:lnTo>
                    <a:lnTo>
                      <a:pt x="3366" y="3766"/>
                    </a:lnTo>
                    <a:lnTo>
                      <a:pt x="3234" y="3755"/>
                    </a:lnTo>
                    <a:lnTo>
                      <a:pt x="3191" y="3877"/>
                    </a:lnTo>
                    <a:lnTo>
                      <a:pt x="3141" y="3987"/>
                    </a:lnTo>
                    <a:lnTo>
                      <a:pt x="3084" y="4084"/>
                    </a:lnTo>
                    <a:lnTo>
                      <a:pt x="3020" y="4166"/>
                    </a:lnTo>
                    <a:lnTo>
                      <a:pt x="2945" y="4234"/>
                    </a:lnTo>
                    <a:lnTo>
                      <a:pt x="2866" y="4284"/>
                    </a:lnTo>
                    <a:lnTo>
                      <a:pt x="2777" y="4316"/>
                    </a:lnTo>
                    <a:lnTo>
                      <a:pt x="2684" y="4330"/>
                    </a:lnTo>
                    <a:lnTo>
                      <a:pt x="2592" y="4323"/>
                    </a:lnTo>
                    <a:lnTo>
                      <a:pt x="2495" y="4302"/>
                    </a:lnTo>
                    <a:lnTo>
                      <a:pt x="2399" y="4262"/>
                    </a:lnTo>
                    <a:lnTo>
                      <a:pt x="2302" y="4205"/>
                    </a:lnTo>
                    <a:lnTo>
                      <a:pt x="2203" y="4134"/>
                    </a:lnTo>
                    <a:lnTo>
                      <a:pt x="2106" y="4048"/>
                    </a:lnTo>
                    <a:lnTo>
                      <a:pt x="1999" y="4123"/>
                    </a:lnTo>
                    <a:lnTo>
                      <a:pt x="1896" y="4180"/>
                    </a:lnTo>
                    <a:lnTo>
                      <a:pt x="1789" y="4227"/>
                    </a:lnTo>
                    <a:lnTo>
                      <a:pt x="1689" y="4252"/>
                    </a:lnTo>
                    <a:lnTo>
                      <a:pt x="1592" y="4266"/>
                    </a:lnTo>
                    <a:lnTo>
                      <a:pt x="1496" y="4259"/>
                    </a:lnTo>
                    <a:lnTo>
                      <a:pt x="1407" y="4234"/>
                    </a:lnTo>
                    <a:lnTo>
                      <a:pt x="1325" y="4191"/>
                    </a:lnTo>
                    <a:lnTo>
                      <a:pt x="1250" y="4134"/>
                    </a:lnTo>
                    <a:lnTo>
                      <a:pt x="1185" y="4059"/>
                    </a:lnTo>
                    <a:lnTo>
                      <a:pt x="1132" y="3970"/>
                    </a:lnTo>
                    <a:lnTo>
                      <a:pt x="1085" y="3866"/>
                    </a:lnTo>
                    <a:lnTo>
                      <a:pt x="1050" y="3752"/>
                    </a:lnTo>
                    <a:lnTo>
                      <a:pt x="1021" y="3623"/>
                    </a:lnTo>
                    <a:lnTo>
                      <a:pt x="893" y="3620"/>
                    </a:lnTo>
                    <a:lnTo>
                      <a:pt x="771" y="3605"/>
                    </a:lnTo>
                    <a:lnTo>
                      <a:pt x="661" y="3580"/>
                    </a:lnTo>
                    <a:lnTo>
                      <a:pt x="564" y="3545"/>
                    </a:lnTo>
                    <a:lnTo>
                      <a:pt x="479" y="3495"/>
                    </a:lnTo>
                    <a:lnTo>
                      <a:pt x="404" y="3434"/>
                    </a:lnTo>
                    <a:lnTo>
                      <a:pt x="347" y="3363"/>
                    </a:lnTo>
                    <a:lnTo>
                      <a:pt x="304" y="3281"/>
                    </a:lnTo>
                    <a:lnTo>
                      <a:pt x="279" y="3188"/>
                    </a:lnTo>
                    <a:lnTo>
                      <a:pt x="272" y="3088"/>
                    </a:lnTo>
                    <a:lnTo>
                      <a:pt x="279" y="2984"/>
                    </a:lnTo>
                    <a:lnTo>
                      <a:pt x="304" y="2874"/>
                    </a:lnTo>
                    <a:lnTo>
                      <a:pt x="339" y="2759"/>
                    </a:lnTo>
                    <a:lnTo>
                      <a:pt x="393" y="2638"/>
                    </a:lnTo>
                    <a:lnTo>
                      <a:pt x="272" y="2545"/>
                    </a:lnTo>
                    <a:lnTo>
                      <a:pt x="172" y="2449"/>
                    </a:lnTo>
                    <a:lnTo>
                      <a:pt x="93" y="2349"/>
                    </a:lnTo>
                    <a:lnTo>
                      <a:pt x="40" y="2245"/>
                    </a:lnTo>
                    <a:lnTo>
                      <a:pt x="8" y="2138"/>
                    </a:lnTo>
                    <a:lnTo>
                      <a:pt x="0" y="2031"/>
                    </a:lnTo>
                    <a:lnTo>
                      <a:pt x="15" y="1938"/>
                    </a:lnTo>
                    <a:lnTo>
                      <a:pt x="50" y="1853"/>
                    </a:lnTo>
                    <a:lnTo>
                      <a:pt x="100" y="1767"/>
                    </a:lnTo>
                    <a:lnTo>
                      <a:pt x="168" y="1685"/>
                    </a:lnTo>
                    <a:lnTo>
                      <a:pt x="250" y="1610"/>
                    </a:lnTo>
                    <a:lnTo>
                      <a:pt x="350" y="1538"/>
                    </a:lnTo>
                    <a:lnTo>
                      <a:pt x="461" y="1474"/>
                    </a:lnTo>
                    <a:lnTo>
                      <a:pt x="422" y="1349"/>
                    </a:lnTo>
                    <a:lnTo>
                      <a:pt x="400" y="1231"/>
                    </a:lnTo>
                    <a:lnTo>
                      <a:pt x="389" y="1117"/>
                    </a:lnTo>
                    <a:lnTo>
                      <a:pt x="397" y="1014"/>
                    </a:lnTo>
                    <a:lnTo>
                      <a:pt x="414" y="917"/>
                    </a:lnTo>
                    <a:lnTo>
                      <a:pt x="450" y="832"/>
                    </a:lnTo>
                    <a:lnTo>
                      <a:pt x="500" y="753"/>
                    </a:lnTo>
                    <a:lnTo>
                      <a:pt x="568" y="689"/>
                    </a:lnTo>
                    <a:lnTo>
                      <a:pt x="646" y="635"/>
                    </a:lnTo>
                    <a:lnTo>
                      <a:pt x="736" y="596"/>
                    </a:lnTo>
                    <a:lnTo>
                      <a:pt x="839" y="571"/>
                    </a:lnTo>
                    <a:lnTo>
                      <a:pt x="950" y="560"/>
                    </a:lnTo>
                    <a:lnTo>
                      <a:pt x="1071" y="560"/>
                    </a:lnTo>
                    <a:lnTo>
                      <a:pt x="1203" y="575"/>
                    </a:lnTo>
                    <a:lnTo>
                      <a:pt x="1246" y="450"/>
                    </a:lnTo>
                    <a:lnTo>
                      <a:pt x="1296" y="339"/>
                    </a:lnTo>
                    <a:lnTo>
                      <a:pt x="1353" y="243"/>
                    </a:lnTo>
                    <a:lnTo>
                      <a:pt x="1417" y="161"/>
                    </a:lnTo>
                    <a:lnTo>
                      <a:pt x="1489" y="96"/>
                    </a:lnTo>
                    <a:lnTo>
                      <a:pt x="1571" y="46"/>
                    </a:lnTo>
                    <a:lnTo>
                      <a:pt x="1656" y="14"/>
                    </a:lnTo>
                    <a:lnTo>
                      <a:pt x="1749" y="0"/>
                    </a:lnTo>
                    <a:close/>
                  </a:path>
                </a:pathLst>
              </a:custGeom>
              <a:solidFill>
                <a:schemeClr val="tx1"/>
              </a:solidFill>
              <a:ln w="9525" cap="flat" cmpd="sng" algn="ctr">
                <a:noFill/>
                <a:prstDash val="solid"/>
                <a:headEnd/>
                <a:tailEnd/>
              </a:ln>
              <a:effectLst/>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grpSp>
        <p:sp>
          <p:nvSpPr>
            <p:cNvPr id="18" name="TextBox 17"/>
            <p:cNvSpPr txBox="1"/>
            <p:nvPr/>
          </p:nvSpPr>
          <p:spPr>
            <a:xfrm flipH="1">
              <a:off x="3517499" y="3067494"/>
              <a:ext cx="756178" cy="43088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lnSpc>
                  <a:spcPct val="100000"/>
                </a:lnSpc>
                <a:defRPr/>
              </a:pPr>
              <a:r>
                <a:rPr lang="en-US" altLang="zh-CN" sz="2200" dirty="0" smtClean="0">
                  <a:solidFill>
                    <a:schemeClr val="accent2"/>
                  </a:solidFill>
                  <a:latin typeface="微软雅黑" panose="020B0503020204020204" pitchFamily="34" charset="-122"/>
                </a:rPr>
                <a:t>02</a:t>
              </a:r>
              <a:endParaRPr lang="zh-CN" altLang="en-US" sz="2200" dirty="0">
                <a:solidFill>
                  <a:schemeClr val="accent2"/>
                </a:solidFill>
                <a:latin typeface="微软雅黑" panose="020B0503020204020204" pitchFamily="34" charset="-122"/>
              </a:endParaRPr>
            </a:p>
          </p:txBody>
        </p:sp>
        <p:sp>
          <p:nvSpPr>
            <p:cNvPr id="19" name="TextBox 18"/>
            <p:cNvSpPr txBox="1"/>
            <p:nvPr/>
          </p:nvSpPr>
          <p:spPr>
            <a:xfrm flipH="1">
              <a:off x="3550501" y="3377093"/>
              <a:ext cx="712216" cy="30777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lnSpc>
                  <a:spcPct val="100000"/>
                </a:lnSpc>
                <a:defRPr/>
              </a:pPr>
              <a:r>
                <a:rPr lang="zh-CN" altLang="en-US" sz="1400" dirty="0" smtClean="0">
                  <a:solidFill>
                    <a:schemeClr val="accent2"/>
                  </a:solidFill>
                  <a:latin typeface="微软雅黑" panose="020B0503020204020204" pitchFamily="34" charset="-122"/>
                </a:rPr>
                <a:t>标题</a:t>
              </a:r>
              <a:endParaRPr lang="zh-CN" altLang="en-US" sz="1400" dirty="0">
                <a:solidFill>
                  <a:schemeClr val="accent2"/>
                </a:solidFill>
                <a:latin typeface="微软雅黑" panose="020B0503020204020204" pitchFamily="34" charset="-122"/>
              </a:endParaRPr>
            </a:p>
          </p:txBody>
        </p:sp>
        <p:sp>
          <p:nvSpPr>
            <p:cNvPr id="20" name="TextBox 19"/>
            <p:cNvSpPr txBox="1"/>
            <p:nvPr/>
          </p:nvSpPr>
          <p:spPr>
            <a:xfrm>
              <a:off x="2639649" y="1177383"/>
              <a:ext cx="873468" cy="461665"/>
            </a:xfrm>
            <a:prstGeom prst="rect">
              <a:avLst/>
            </a:prstGeom>
            <a:noFill/>
          </p:spPr>
          <p:txBody>
            <a:bodyPr wrap="square" rtlCol="0">
              <a:spAutoFit/>
            </a:bodyPr>
            <a:lstStyle/>
            <a:p>
              <a:pPr>
                <a:defRPr/>
              </a:pPr>
              <a:r>
                <a:rPr lang="zh-CN" altLang="en-US" sz="1200" dirty="0">
                  <a:solidFill>
                    <a:schemeClr val="accent2"/>
                  </a:solidFill>
                  <a:latin typeface="微软雅黑" panose="020B0503020204020204" pitchFamily="34" charset="-122"/>
                  <a:ea typeface="微软雅黑" panose="020B0503020204020204" pitchFamily="34" charset="-122"/>
                </a:rPr>
                <a:t>单击此处添加</a:t>
              </a:r>
              <a:r>
                <a:rPr lang="zh-CN" altLang="en-US" sz="1200" dirty="0" smtClean="0">
                  <a:solidFill>
                    <a:schemeClr val="accent2"/>
                  </a:solidFill>
                  <a:latin typeface="微软雅黑" pitchFamily="34" charset="-122"/>
                  <a:ea typeface="微软雅黑" pitchFamily="34" charset="-122"/>
                </a:rPr>
                <a:t>段落</a:t>
              </a:r>
              <a:endParaRPr lang="zh-CN" altLang="en-US" sz="1200" dirty="0">
                <a:solidFill>
                  <a:schemeClr val="accent2"/>
                </a:solidFill>
                <a:latin typeface="微软雅黑" pitchFamily="34" charset="-122"/>
                <a:ea typeface="微软雅黑" pitchFamily="34" charset="-122"/>
              </a:endParaRPr>
            </a:p>
          </p:txBody>
        </p:sp>
      </p:grpSp>
      <p:grpSp>
        <p:nvGrpSpPr>
          <p:cNvPr id="25" name="组合 24"/>
          <p:cNvGrpSpPr/>
          <p:nvPr/>
        </p:nvGrpSpPr>
        <p:grpSpPr>
          <a:xfrm>
            <a:off x="4569325" y="776568"/>
            <a:ext cx="2056089" cy="3022971"/>
            <a:chOff x="4667502" y="912610"/>
            <a:chExt cx="2056089" cy="3022971"/>
          </a:xfrm>
        </p:grpSpPr>
        <p:grpSp>
          <p:nvGrpSpPr>
            <p:cNvPr id="26" name="Group 39"/>
            <p:cNvGrpSpPr>
              <a:grpSpLocks/>
            </p:cNvGrpSpPr>
            <p:nvPr/>
          </p:nvGrpSpPr>
          <p:grpSpPr bwMode="auto">
            <a:xfrm>
              <a:off x="5120362" y="912610"/>
              <a:ext cx="1603229" cy="2650793"/>
              <a:chOff x="3972193" y="561975"/>
              <a:chExt cx="1955731" cy="3233700"/>
            </a:xfrm>
          </p:grpSpPr>
          <p:sp>
            <p:nvSpPr>
              <p:cNvPr id="33" name="Freeform 27"/>
              <p:cNvSpPr>
                <a:spLocks/>
              </p:cNvSpPr>
              <p:nvPr/>
            </p:nvSpPr>
            <p:spPr bwMode="auto">
              <a:xfrm>
                <a:off x="4459267" y="561975"/>
                <a:ext cx="1468657" cy="1599543"/>
              </a:xfrm>
              <a:custGeom>
                <a:avLst/>
                <a:gdLst/>
                <a:ahLst/>
                <a:cxnLst>
                  <a:cxn ang="0">
                    <a:pos x="1012" y="6"/>
                  </a:cxn>
                  <a:cxn ang="0">
                    <a:pos x="1189" y="48"/>
                  </a:cxn>
                  <a:cxn ang="0">
                    <a:pos x="1355" y="130"/>
                  </a:cxn>
                  <a:cxn ang="0">
                    <a:pos x="1503" y="252"/>
                  </a:cxn>
                  <a:cxn ang="0">
                    <a:pos x="1616" y="399"/>
                  </a:cxn>
                  <a:cxn ang="0">
                    <a:pos x="1690" y="566"/>
                  </a:cxn>
                  <a:cxn ang="0">
                    <a:pos x="1724" y="742"/>
                  </a:cxn>
                  <a:cxn ang="0">
                    <a:pos x="1719" y="925"/>
                  </a:cxn>
                  <a:cxn ang="0">
                    <a:pos x="1675" y="1102"/>
                  </a:cxn>
                  <a:cxn ang="0">
                    <a:pos x="1591" y="1272"/>
                  </a:cxn>
                  <a:cxn ang="0">
                    <a:pos x="1471" y="1415"/>
                  </a:cxn>
                  <a:cxn ang="0">
                    <a:pos x="1324" y="1531"/>
                  </a:cxn>
                  <a:cxn ang="0">
                    <a:pos x="1151" y="1626"/>
                  </a:cxn>
                  <a:cxn ang="0">
                    <a:pos x="964" y="1702"/>
                  </a:cxn>
                  <a:cxn ang="0">
                    <a:pos x="770" y="1763"/>
                  </a:cxn>
                  <a:cxn ang="0">
                    <a:pos x="583" y="1807"/>
                  </a:cxn>
                  <a:cxn ang="0">
                    <a:pos x="406" y="1840"/>
                  </a:cxn>
                  <a:cxn ang="0">
                    <a:pos x="255" y="1861"/>
                  </a:cxn>
                  <a:cxn ang="0">
                    <a:pos x="133" y="1874"/>
                  </a:cxn>
                  <a:cxn ang="0">
                    <a:pos x="55" y="1880"/>
                  </a:cxn>
                  <a:cxn ang="0">
                    <a:pos x="26" y="1882"/>
                  </a:cxn>
                  <a:cxn ang="0">
                    <a:pos x="23" y="1857"/>
                  </a:cxn>
                  <a:cxn ang="0">
                    <a:pos x="15" y="1784"/>
                  </a:cxn>
                  <a:cxn ang="0">
                    <a:pos x="7" y="1670"/>
                  </a:cxn>
                  <a:cxn ang="0">
                    <a:pos x="0" y="1527"/>
                  </a:cxn>
                  <a:cxn ang="0">
                    <a:pos x="2" y="1270"/>
                  </a:cxn>
                  <a:cxn ang="0">
                    <a:pos x="15" y="1081"/>
                  </a:cxn>
                  <a:cxn ang="0">
                    <a:pos x="40" y="890"/>
                  </a:cxn>
                  <a:cxn ang="0">
                    <a:pos x="80" y="702"/>
                  </a:cxn>
                  <a:cxn ang="0">
                    <a:pos x="141" y="528"/>
                  </a:cxn>
                  <a:cxn ang="0">
                    <a:pos x="221" y="372"/>
                  </a:cxn>
                  <a:cxn ang="0">
                    <a:pos x="337" y="233"/>
                  </a:cxn>
                  <a:cxn ang="0">
                    <a:pos x="486" y="117"/>
                  </a:cxn>
                  <a:cxn ang="0">
                    <a:pos x="655" y="42"/>
                  </a:cxn>
                  <a:cxn ang="0">
                    <a:pos x="831" y="4"/>
                  </a:cxn>
                </a:cxnLst>
                <a:rect l="0" t="0" r="r" b="b"/>
                <a:pathLst>
                  <a:path w="1728" h="1882">
                    <a:moveTo>
                      <a:pt x="922" y="0"/>
                    </a:moveTo>
                    <a:lnTo>
                      <a:pt x="1012" y="6"/>
                    </a:lnTo>
                    <a:lnTo>
                      <a:pt x="1103" y="21"/>
                    </a:lnTo>
                    <a:lnTo>
                      <a:pt x="1189" y="48"/>
                    </a:lnTo>
                    <a:lnTo>
                      <a:pt x="1275" y="84"/>
                    </a:lnTo>
                    <a:lnTo>
                      <a:pt x="1355" y="130"/>
                    </a:lnTo>
                    <a:lnTo>
                      <a:pt x="1433" y="187"/>
                    </a:lnTo>
                    <a:lnTo>
                      <a:pt x="1503" y="252"/>
                    </a:lnTo>
                    <a:lnTo>
                      <a:pt x="1564" y="324"/>
                    </a:lnTo>
                    <a:lnTo>
                      <a:pt x="1616" y="399"/>
                    </a:lnTo>
                    <a:lnTo>
                      <a:pt x="1656" y="481"/>
                    </a:lnTo>
                    <a:lnTo>
                      <a:pt x="1690" y="566"/>
                    </a:lnTo>
                    <a:lnTo>
                      <a:pt x="1711" y="654"/>
                    </a:lnTo>
                    <a:lnTo>
                      <a:pt x="1724" y="742"/>
                    </a:lnTo>
                    <a:lnTo>
                      <a:pt x="1728" y="835"/>
                    </a:lnTo>
                    <a:lnTo>
                      <a:pt x="1719" y="925"/>
                    </a:lnTo>
                    <a:lnTo>
                      <a:pt x="1703" y="1014"/>
                    </a:lnTo>
                    <a:lnTo>
                      <a:pt x="1675" y="1102"/>
                    </a:lnTo>
                    <a:lnTo>
                      <a:pt x="1637" y="1188"/>
                    </a:lnTo>
                    <a:lnTo>
                      <a:pt x="1591" y="1272"/>
                    </a:lnTo>
                    <a:lnTo>
                      <a:pt x="1532" y="1350"/>
                    </a:lnTo>
                    <a:lnTo>
                      <a:pt x="1471" y="1415"/>
                    </a:lnTo>
                    <a:lnTo>
                      <a:pt x="1400" y="1476"/>
                    </a:lnTo>
                    <a:lnTo>
                      <a:pt x="1324" y="1531"/>
                    </a:lnTo>
                    <a:lnTo>
                      <a:pt x="1240" y="1582"/>
                    </a:lnTo>
                    <a:lnTo>
                      <a:pt x="1151" y="1626"/>
                    </a:lnTo>
                    <a:lnTo>
                      <a:pt x="1059" y="1666"/>
                    </a:lnTo>
                    <a:lnTo>
                      <a:pt x="964" y="1702"/>
                    </a:lnTo>
                    <a:lnTo>
                      <a:pt x="867" y="1733"/>
                    </a:lnTo>
                    <a:lnTo>
                      <a:pt x="770" y="1763"/>
                    </a:lnTo>
                    <a:lnTo>
                      <a:pt x="676" y="1786"/>
                    </a:lnTo>
                    <a:lnTo>
                      <a:pt x="583" y="1807"/>
                    </a:lnTo>
                    <a:lnTo>
                      <a:pt x="493" y="1826"/>
                    </a:lnTo>
                    <a:lnTo>
                      <a:pt x="406" y="1840"/>
                    </a:lnTo>
                    <a:lnTo>
                      <a:pt x="326" y="1851"/>
                    </a:lnTo>
                    <a:lnTo>
                      <a:pt x="255" y="1861"/>
                    </a:lnTo>
                    <a:lnTo>
                      <a:pt x="190" y="1868"/>
                    </a:lnTo>
                    <a:lnTo>
                      <a:pt x="133" y="1874"/>
                    </a:lnTo>
                    <a:lnTo>
                      <a:pt x="89" y="1878"/>
                    </a:lnTo>
                    <a:lnTo>
                      <a:pt x="55" y="1880"/>
                    </a:lnTo>
                    <a:lnTo>
                      <a:pt x="32" y="1882"/>
                    </a:lnTo>
                    <a:lnTo>
                      <a:pt x="26" y="1882"/>
                    </a:lnTo>
                    <a:lnTo>
                      <a:pt x="26" y="1876"/>
                    </a:lnTo>
                    <a:lnTo>
                      <a:pt x="23" y="1857"/>
                    </a:lnTo>
                    <a:lnTo>
                      <a:pt x="19" y="1826"/>
                    </a:lnTo>
                    <a:lnTo>
                      <a:pt x="15" y="1784"/>
                    </a:lnTo>
                    <a:lnTo>
                      <a:pt x="11" y="1731"/>
                    </a:lnTo>
                    <a:lnTo>
                      <a:pt x="7" y="1670"/>
                    </a:lnTo>
                    <a:lnTo>
                      <a:pt x="5" y="1603"/>
                    </a:lnTo>
                    <a:lnTo>
                      <a:pt x="0" y="1527"/>
                    </a:lnTo>
                    <a:lnTo>
                      <a:pt x="0" y="1359"/>
                    </a:lnTo>
                    <a:lnTo>
                      <a:pt x="2" y="1270"/>
                    </a:lnTo>
                    <a:lnTo>
                      <a:pt x="7" y="1176"/>
                    </a:lnTo>
                    <a:lnTo>
                      <a:pt x="15" y="1081"/>
                    </a:lnTo>
                    <a:lnTo>
                      <a:pt x="26" y="986"/>
                    </a:lnTo>
                    <a:lnTo>
                      <a:pt x="40" y="890"/>
                    </a:lnTo>
                    <a:lnTo>
                      <a:pt x="59" y="795"/>
                    </a:lnTo>
                    <a:lnTo>
                      <a:pt x="80" y="702"/>
                    </a:lnTo>
                    <a:lnTo>
                      <a:pt x="108" y="614"/>
                    </a:lnTo>
                    <a:lnTo>
                      <a:pt x="141" y="528"/>
                    </a:lnTo>
                    <a:lnTo>
                      <a:pt x="179" y="448"/>
                    </a:lnTo>
                    <a:lnTo>
                      <a:pt x="221" y="372"/>
                    </a:lnTo>
                    <a:lnTo>
                      <a:pt x="272" y="305"/>
                    </a:lnTo>
                    <a:lnTo>
                      <a:pt x="337" y="233"/>
                    </a:lnTo>
                    <a:lnTo>
                      <a:pt x="411" y="170"/>
                    </a:lnTo>
                    <a:lnTo>
                      <a:pt x="486" y="117"/>
                    </a:lnTo>
                    <a:lnTo>
                      <a:pt x="568" y="75"/>
                    </a:lnTo>
                    <a:lnTo>
                      <a:pt x="655" y="42"/>
                    </a:lnTo>
                    <a:lnTo>
                      <a:pt x="743" y="19"/>
                    </a:lnTo>
                    <a:lnTo>
                      <a:pt x="831" y="4"/>
                    </a:lnTo>
                    <a:lnTo>
                      <a:pt x="922" y="0"/>
                    </a:lnTo>
                    <a:close/>
                  </a:path>
                </a:pathLst>
              </a:custGeom>
              <a:solidFill>
                <a:schemeClr val="bg2"/>
              </a:solidFill>
              <a:ln w="9525" cap="flat" cmpd="sng" algn="ctr">
                <a:noFill/>
                <a:prstDash val="solid"/>
                <a:headEnd/>
                <a:tailEnd/>
              </a:ln>
              <a:effec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sp>
            <p:nvSpPr>
              <p:cNvPr id="34" name="Freeform 23"/>
              <p:cNvSpPr>
                <a:spLocks/>
              </p:cNvSpPr>
              <p:nvPr/>
            </p:nvSpPr>
            <p:spPr bwMode="auto">
              <a:xfrm flipH="1">
                <a:off x="3972193" y="2166919"/>
                <a:ext cx="528618" cy="1628756"/>
              </a:xfrm>
              <a:custGeom>
                <a:avLst/>
                <a:gdLst/>
                <a:ahLst/>
                <a:cxnLst>
                  <a:cxn ang="0">
                    <a:pos x="4" y="0"/>
                  </a:cxn>
                  <a:cxn ang="0">
                    <a:pos x="67" y="158"/>
                  </a:cxn>
                  <a:cxn ang="0">
                    <a:pos x="136" y="322"/>
                  </a:cxn>
                  <a:cxn ang="0">
                    <a:pos x="210" y="492"/>
                  </a:cxn>
                  <a:cxn ang="0">
                    <a:pos x="284" y="671"/>
                  </a:cxn>
                  <a:cxn ang="0">
                    <a:pos x="359" y="854"/>
                  </a:cxn>
                  <a:cxn ang="0">
                    <a:pos x="435" y="1045"/>
                  </a:cxn>
                  <a:cxn ang="0">
                    <a:pos x="511" y="1241"/>
                  </a:cxn>
                  <a:cxn ang="0">
                    <a:pos x="582" y="1443"/>
                  </a:cxn>
                  <a:cxn ang="0">
                    <a:pos x="652" y="1649"/>
                  </a:cxn>
                  <a:cxn ang="0">
                    <a:pos x="715" y="1862"/>
                  </a:cxn>
                  <a:cxn ang="0">
                    <a:pos x="772" y="2080"/>
                  </a:cxn>
                  <a:cxn ang="0">
                    <a:pos x="822" y="2301"/>
                  </a:cxn>
                  <a:cxn ang="0">
                    <a:pos x="864" y="2531"/>
                  </a:cxn>
                  <a:cxn ang="0">
                    <a:pos x="896" y="2762"/>
                  </a:cxn>
                  <a:cxn ang="0">
                    <a:pos x="890" y="2762"/>
                  </a:cxn>
                  <a:cxn ang="0">
                    <a:pos x="858" y="2531"/>
                  </a:cxn>
                  <a:cxn ang="0">
                    <a:pos x="816" y="2303"/>
                  </a:cxn>
                  <a:cxn ang="0">
                    <a:pos x="765" y="2080"/>
                  </a:cxn>
                  <a:cxn ang="0">
                    <a:pos x="709" y="1864"/>
                  </a:cxn>
                  <a:cxn ang="0">
                    <a:pos x="646" y="1651"/>
                  </a:cxn>
                  <a:cxn ang="0">
                    <a:pos x="578" y="1445"/>
                  </a:cxn>
                  <a:cxn ang="0">
                    <a:pos x="505" y="1243"/>
                  </a:cxn>
                  <a:cxn ang="0">
                    <a:pos x="431" y="1048"/>
                  </a:cxn>
                  <a:cxn ang="0">
                    <a:pos x="355" y="858"/>
                  </a:cxn>
                  <a:cxn ang="0">
                    <a:pos x="279" y="673"/>
                  </a:cxn>
                  <a:cxn ang="0">
                    <a:pos x="206" y="496"/>
                  </a:cxn>
                  <a:cxn ang="0">
                    <a:pos x="132" y="324"/>
                  </a:cxn>
                  <a:cxn ang="0">
                    <a:pos x="63" y="160"/>
                  </a:cxn>
                  <a:cxn ang="0">
                    <a:pos x="0" y="2"/>
                  </a:cxn>
                  <a:cxn ang="0">
                    <a:pos x="4" y="0"/>
                  </a:cxn>
                </a:cxnLst>
                <a:rect l="0" t="0" r="r" b="b"/>
                <a:pathLst>
                  <a:path w="896" h="2762">
                    <a:moveTo>
                      <a:pt x="4" y="0"/>
                    </a:moveTo>
                    <a:lnTo>
                      <a:pt x="67" y="158"/>
                    </a:lnTo>
                    <a:lnTo>
                      <a:pt x="136" y="322"/>
                    </a:lnTo>
                    <a:lnTo>
                      <a:pt x="210" y="492"/>
                    </a:lnTo>
                    <a:lnTo>
                      <a:pt x="284" y="671"/>
                    </a:lnTo>
                    <a:lnTo>
                      <a:pt x="359" y="854"/>
                    </a:lnTo>
                    <a:lnTo>
                      <a:pt x="435" y="1045"/>
                    </a:lnTo>
                    <a:lnTo>
                      <a:pt x="511" y="1241"/>
                    </a:lnTo>
                    <a:lnTo>
                      <a:pt x="582" y="1443"/>
                    </a:lnTo>
                    <a:lnTo>
                      <a:pt x="652" y="1649"/>
                    </a:lnTo>
                    <a:lnTo>
                      <a:pt x="715" y="1862"/>
                    </a:lnTo>
                    <a:lnTo>
                      <a:pt x="772" y="2080"/>
                    </a:lnTo>
                    <a:lnTo>
                      <a:pt x="822" y="2301"/>
                    </a:lnTo>
                    <a:lnTo>
                      <a:pt x="864" y="2531"/>
                    </a:lnTo>
                    <a:lnTo>
                      <a:pt x="896" y="2762"/>
                    </a:lnTo>
                    <a:lnTo>
                      <a:pt x="890" y="2762"/>
                    </a:lnTo>
                    <a:lnTo>
                      <a:pt x="858" y="2531"/>
                    </a:lnTo>
                    <a:lnTo>
                      <a:pt x="816" y="2303"/>
                    </a:lnTo>
                    <a:lnTo>
                      <a:pt x="765" y="2080"/>
                    </a:lnTo>
                    <a:lnTo>
                      <a:pt x="709" y="1864"/>
                    </a:lnTo>
                    <a:lnTo>
                      <a:pt x="646" y="1651"/>
                    </a:lnTo>
                    <a:lnTo>
                      <a:pt x="578" y="1445"/>
                    </a:lnTo>
                    <a:lnTo>
                      <a:pt x="505" y="1243"/>
                    </a:lnTo>
                    <a:lnTo>
                      <a:pt x="431" y="1048"/>
                    </a:lnTo>
                    <a:lnTo>
                      <a:pt x="355" y="858"/>
                    </a:lnTo>
                    <a:lnTo>
                      <a:pt x="279" y="673"/>
                    </a:lnTo>
                    <a:lnTo>
                      <a:pt x="206" y="496"/>
                    </a:lnTo>
                    <a:lnTo>
                      <a:pt x="132" y="324"/>
                    </a:lnTo>
                    <a:lnTo>
                      <a:pt x="63" y="160"/>
                    </a:lnTo>
                    <a:lnTo>
                      <a:pt x="0" y="2"/>
                    </a:lnTo>
                    <a:lnTo>
                      <a:pt x="4" y="0"/>
                    </a:lnTo>
                    <a:close/>
                  </a:path>
                </a:pathLst>
              </a:custGeom>
              <a:solidFill>
                <a:srgbClr val="000000"/>
              </a:solidFill>
              <a:ln w="0">
                <a:solidFill>
                  <a:schemeClr val="bg2"/>
                </a:solidFill>
                <a:prstDash val="solid"/>
                <a:round/>
                <a:headEnd/>
                <a:tailEnd/>
              </a:ln>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grpSp>
        <p:grpSp>
          <p:nvGrpSpPr>
            <p:cNvPr id="27" name="Group 15"/>
            <p:cNvGrpSpPr>
              <a:grpSpLocks/>
            </p:cNvGrpSpPr>
            <p:nvPr/>
          </p:nvGrpSpPr>
          <p:grpSpPr bwMode="auto">
            <a:xfrm>
              <a:off x="4667502" y="2912742"/>
              <a:ext cx="1047564" cy="1022839"/>
              <a:chOff x="883578" y="924689"/>
              <a:chExt cx="2416287" cy="2357729"/>
            </a:xfrm>
          </p:grpSpPr>
          <p:sp>
            <p:nvSpPr>
              <p:cNvPr id="31" name="Freeform 11"/>
              <p:cNvSpPr>
                <a:spLocks noEditPoints="1"/>
              </p:cNvSpPr>
              <p:nvPr/>
            </p:nvSpPr>
            <p:spPr bwMode="auto">
              <a:xfrm>
                <a:off x="883578" y="924689"/>
                <a:ext cx="2416287" cy="2357729"/>
              </a:xfrm>
              <a:custGeom>
                <a:avLst/>
                <a:gdLst/>
                <a:ahLst/>
                <a:cxnLst>
                  <a:cxn ang="0">
                    <a:pos x="1613" y="210"/>
                  </a:cxn>
                  <a:cxn ang="0">
                    <a:pos x="1360" y="674"/>
                  </a:cxn>
                  <a:cxn ang="0">
                    <a:pos x="732" y="749"/>
                  </a:cxn>
                  <a:cxn ang="0">
                    <a:pos x="468" y="1245"/>
                  </a:cxn>
                  <a:cxn ang="0">
                    <a:pos x="543" y="1681"/>
                  </a:cxn>
                  <a:cxn ang="0">
                    <a:pos x="50" y="2188"/>
                  </a:cxn>
                  <a:cxn ang="0">
                    <a:pos x="228" y="2752"/>
                  </a:cxn>
                  <a:cxn ang="0">
                    <a:pos x="343" y="3352"/>
                  </a:cxn>
                  <a:cxn ang="0">
                    <a:pos x="478" y="3841"/>
                  </a:cxn>
                  <a:cxn ang="0">
                    <a:pos x="1117" y="4048"/>
                  </a:cxn>
                  <a:cxn ang="0">
                    <a:pos x="1356" y="4540"/>
                  </a:cxn>
                  <a:cxn ang="0">
                    <a:pos x="1892" y="4755"/>
                  </a:cxn>
                  <a:cxn ang="0">
                    <a:pos x="2384" y="4530"/>
                  </a:cxn>
                  <a:cxn ang="0">
                    <a:pos x="2994" y="4837"/>
                  </a:cxn>
                  <a:cxn ang="0">
                    <a:pos x="3448" y="4573"/>
                  </a:cxn>
                  <a:cxn ang="0">
                    <a:pos x="3748" y="4208"/>
                  </a:cxn>
                  <a:cxn ang="0">
                    <a:pos x="4340" y="4066"/>
                  </a:cxn>
                  <a:cxn ang="0">
                    <a:pos x="4515" y="3494"/>
                  </a:cxn>
                  <a:cxn ang="0">
                    <a:pos x="4686" y="3041"/>
                  </a:cxn>
                  <a:cxn ang="0">
                    <a:pos x="4961" y="2570"/>
                  </a:cxn>
                  <a:cxn ang="0">
                    <a:pos x="4658" y="2013"/>
                  </a:cxn>
                  <a:cxn ang="0">
                    <a:pos x="4647" y="1517"/>
                  </a:cxn>
                  <a:cxn ang="0">
                    <a:pos x="4515" y="1031"/>
                  </a:cxn>
                  <a:cxn ang="0">
                    <a:pos x="3876" y="821"/>
                  </a:cxn>
                  <a:cxn ang="0">
                    <a:pos x="3637" y="328"/>
                  </a:cxn>
                  <a:cxn ang="0">
                    <a:pos x="3102" y="114"/>
                  </a:cxn>
                  <a:cxn ang="0">
                    <a:pos x="2609" y="342"/>
                  </a:cxn>
                  <a:cxn ang="0">
                    <a:pos x="1999" y="32"/>
                  </a:cxn>
                  <a:cxn ang="0">
                    <a:pos x="2520" y="217"/>
                  </a:cxn>
                  <a:cxn ang="0">
                    <a:pos x="3212" y="71"/>
                  </a:cxn>
                  <a:cxn ang="0">
                    <a:pos x="3633" y="274"/>
                  </a:cxn>
                  <a:cxn ang="0">
                    <a:pos x="3876" y="788"/>
                  </a:cxn>
                  <a:cxn ang="0">
                    <a:pos x="4483" y="956"/>
                  </a:cxn>
                  <a:cxn ang="0">
                    <a:pos x="4690" y="1403"/>
                  </a:cxn>
                  <a:cxn ang="0">
                    <a:pos x="4761" y="2070"/>
                  </a:cxn>
                  <a:cxn ang="0">
                    <a:pos x="4993" y="2584"/>
                  </a:cxn>
                  <a:cxn ang="0">
                    <a:pos x="4604" y="3137"/>
                  </a:cxn>
                  <a:cxn ang="0">
                    <a:pos x="4551" y="3737"/>
                  </a:cxn>
                  <a:cxn ang="0">
                    <a:pos x="4187" y="4191"/>
                  </a:cxn>
                  <a:cxn ang="0">
                    <a:pos x="3594" y="4365"/>
                  </a:cxn>
                  <a:cxn ang="0">
                    <a:pos x="3127" y="4855"/>
                  </a:cxn>
                  <a:cxn ang="0">
                    <a:pos x="2577" y="4730"/>
                  </a:cxn>
                  <a:cxn ang="0">
                    <a:pos x="1895" y="4787"/>
                  </a:cxn>
                  <a:cxn ang="0">
                    <a:pos x="1428" y="4665"/>
                  </a:cxn>
                  <a:cxn ang="0">
                    <a:pos x="1146" y="4080"/>
                  </a:cxn>
                  <a:cxn ang="0">
                    <a:pos x="589" y="3966"/>
                  </a:cxn>
                  <a:cxn ang="0">
                    <a:pos x="307" y="3552"/>
                  </a:cxn>
                  <a:cxn ang="0">
                    <a:pos x="325" y="2888"/>
                  </a:cxn>
                  <a:cxn ang="0">
                    <a:pos x="0" y="2316"/>
                  </a:cxn>
                  <a:cxn ang="0">
                    <a:pos x="282" y="1809"/>
                  </a:cxn>
                  <a:cxn ang="0">
                    <a:pos x="435" y="1245"/>
                  </a:cxn>
                  <a:cxn ang="0">
                    <a:pos x="632" y="778"/>
                  </a:cxn>
                  <a:cxn ang="0">
                    <a:pos x="1242" y="628"/>
                  </a:cxn>
                  <a:cxn ang="0">
                    <a:pos x="1624" y="153"/>
                  </a:cxn>
                </a:cxnLst>
                <a:rect l="0" t="0" r="r" b="b"/>
                <a:pathLst>
                  <a:path w="4993" h="4872">
                    <a:moveTo>
                      <a:pt x="1999" y="32"/>
                    </a:moveTo>
                    <a:lnTo>
                      <a:pt x="1934" y="35"/>
                    </a:lnTo>
                    <a:lnTo>
                      <a:pt x="1874" y="46"/>
                    </a:lnTo>
                    <a:lnTo>
                      <a:pt x="1781" y="82"/>
                    </a:lnTo>
                    <a:lnTo>
                      <a:pt x="1692" y="135"/>
                    </a:lnTo>
                    <a:lnTo>
                      <a:pt x="1613" y="210"/>
                    </a:lnTo>
                    <a:lnTo>
                      <a:pt x="1542" y="299"/>
                    </a:lnTo>
                    <a:lnTo>
                      <a:pt x="1481" y="407"/>
                    </a:lnTo>
                    <a:lnTo>
                      <a:pt x="1424" y="528"/>
                    </a:lnTo>
                    <a:lnTo>
                      <a:pt x="1378" y="664"/>
                    </a:lnTo>
                    <a:lnTo>
                      <a:pt x="1371" y="678"/>
                    </a:lnTo>
                    <a:lnTo>
                      <a:pt x="1360" y="674"/>
                    </a:lnTo>
                    <a:lnTo>
                      <a:pt x="1246" y="660"/>
                    </a:lnTo>
                    <a:lnTo>
                      <a:pt x="1142" y="656"/>
                    </a:lnTo>
                    <a:lnTo>
                      <a:pt x="1024" y="664"/>
                    </a:lnTo>
                    <a:lnTo>
                      <a:pt x="917" y="681"/>
                    </a:lnTo>
                    <a:lnTo>
                      <a:pt x="817" y="710"/>
                    </a:lnTo>
                    <a:lnTo>
                      <a:pt x="732" y="749"/>
                    </a:lnTo>
                    <a:lnTo>
                      <a:pt x="653" y="803"/>
                    </a:lnTo>
                    <a:lnTo>
                      <a:pt x="589" y="867"/>
                    </a:lnTo>
                    <a:lnTo>
                      <a:pt x="535" y="946"/>
                    </a:lnTo>
                    <a:lnTo>
                      <a:pt x="500" y="1038"/>
                    </a:lnTo>
                    <a:lnTo>
                      <a:pt x="475" y="1138"/>
                    </a:lnTo>
                    <a:lnTo>
                      <a:pt x="468" y="1245"/>
                    </a:lnTo>
                    <a:lnTo>
                      <a:pt x="471" y="1342"/>
                    </a:lnTo>
                    <a:lnTo>
                      <a:pt x="489" y="1442"/>
                    </a:lnTo>
                    <a:lnTo>
                      <a:pt x="514" y="1549"/>
                    </a:lnTo>
                    <a:lnTo>
                      <a:pt x="550" y="1660"/>
                    </a:lnTo>
                    <a:lnTo>
                      <a:pt x="553" y="1674"/>
                    </a:lnTo>
                    <a:lnTo>
                      <a:pt x="543" y="1681"/>
                    </a:lnTo>
                    <a:lnTo>
                      <a:pt x="418" y="1752"/>
                    </a:lnTo>
                    <a:lnTo>
                      <a:pt x="307" y="1831"/>
                    </a:lnTo>
                    <a:lnTo>
                      <a:pt x="214" y="1913"/>
                    </a:lnTo>
                    <a:lnTo>
                      <a:pt x="143" y="2002"/>
                    </a:lnTo>
                    <a:lnTo>
                      <a:pt x="86" y="2091"/>
                    </a:lnTo>
                    <a:lnTo>
                      <a:pt x="50" y="2188"/>
                    </a:lnTo>
                    <a:lnTo>
                      <a:pt x="32" y="2288"/>
                    </a:lnTo>
                    <a:lnTo>
                      <a:pt x="32" y="2316"/>
                    </a:lnTo>
                    <a:lnTo>
                      <a:pt x="46" y="2427"/>
                    </a:lnTo>
                    <a:lnTo>
                      <a:pt x="82" y="2538"/>
                    </a:lnTo>
                    <a:lnTo>
                      <a:pt x="146" y="2648"/>
                    </a:lnTo>
                    <a:lnTo>
                      <a:pt x="228" y="2752"/>
                    </a:lnTo>
                    <a:lnTo>
                      <a:pt x="335" y="2855"/>
                    </a:lnTo>
                    <a:lnTo>
                      <a:pt x="478" y="2963"/>
                    </a:lnTo>
                    <a:lnTo>
                      <a:pt x="471" y="2973"/>
                    </a:lnTo>
                    <a:lnTo>
                      <a:pt x="414" y="3105"/>
                    </a:lnTo>
                    <a:lnTo>
                      <a:pt x="371" y="3230"/>
                    </a:lnTo>
                    <a:lnTo>
                      <a:pt x="343" y="3352"/>
                    </a:lnTo>
                    <a:lnTo>
                      <a:pt x="335" y="3466"/>
                    </a:lnTo>
                    <a:lnTo>
                      <a:pt x="339" y="3548"/>
                    </a:lnTo>
                    <a:lnTo>
                      <a:pt x="357" y="3627"/>
                    </a:lnTo>
                    <a:lnTo>
                      <a:pt x="382" y="3698"/>
                    </a:lnTo>
                    <a:lnTo>
                      <a:pt x="418" y="3766"/>
                    </a:lnTo>
                    <a:lnTo>
                      <a:pt x="478" y="3841"/>
                    </a:lnTo>
                    <a:lnTo>
                      <a:pt x="553" y="3905"/>
                    </a:lnTo>
                    <a:lnTo>
                      <a:pt x="639" y="3955"/>
                    </a:lnTo>
                    <a:lnTo>
                      <a:pt x="742" y="3998"/>
                    </a:lnTo>
                    <a:lnTo>
                      <a:pt x="857" y="4026"/>
                    </a:lnTo>
                    <a:lnTo>
                      <a:pt x="982" y="4041"/>
                    </a:lnTo>
                    <a:lnTo>
                      <a:pt x="1117" y="4048"/>
                    </a:lnTo>
                    <a:lnTo>
                      <a:pt x="1171" y="4048"/>
                    </a:lnTo>
                    <a:lnTo>
                      <a:pt x="1174" y="4062"/>
                    </a:lnTo>
                    <a:lnTo>
                      <a:pt x="1206" y="4201"/>
                    </a:lnTo>
                    <a:lnTo>
                      <a:pt x="1246" y="4330"/>
                    </a:lnTo>
                    <a:lnTo>
                      <a:pt x="1296" y="4444"/>
                    </a:lnTo>
                    <a:lnTo>
                      <a:pt x="1356" y="4540"/>
                    </a:lnTo>
                    <a:lnTo>
                      <a:pt x="1428" y="4622"/>
                    </a:lnTo>
                    <a:lnTo>
                      <a:pt x="1506" y="4687"/>
                    </a:lnTo>
                    <a:lnTo>
                      <a:pt x="1595" y="4733"/>
                    </a:lnTo>
                    <a:lnTo>
                      <a:pt x="1688" y="4758"/>
                    </a:lnTo>
                    <a:lnTo>
                      <a:pt x="1781" y="4765"/>
                    </a:lnTo>
                    <a:lnTo>
                      <a:pt x="1892" y="4755"/>
                    </a:lnTo>
                    <a:lnTo>
                      <a:pt x="2006" y="4726"/>
                    </a:lnTo>
                    <a:lnTo>
                      <a:pt x="2120" y="4680"/>
                    </a:lnTo>
                    <a:lnTo>
                      <a:pt x="2241" y="4612"/>
                    </a:lnTo>
                    <a:lnTo>
                      <a:pt x="2363" y="4526"/>
                    </a:lnTo>
                    <a:lnTo>
                      <a:pt x="2373" y="4519"/>
                    </a:lnTo>
                    <a:lnTo>
                      <a:pt x="2384" y="4530"/>
                    </a:lnTo>
                    <a:lnTo>
                      <a:pt x="2488" y="4622"/>
                    </a:lnTo>
                    <a:lnTo>
                      <a:pt x="2588" y="4697"/>
                    </a:lnTo>
                    <a:lnTo>
                      <a:pt x="2691" y="4758"/>
                    </a:lnTo>
                    <a:lnTo>
                      <a:pt x="2795" y="4801"/>
                    </a:lnTo>
                    <a:lnTo>
                      <a:pt x="2895" y="4830"/>
                    </a:lnTo>
                    <a:lnTo>
                      <a:pt x="2994" y="4837"/>
                    </a:lnTo>
                    <a:lnTo>
                      <a:pt x="3055" y="4833"/>
                    </a:lnTo>
                    <a:lnTo>
                      <a:pt x="3119" y="4822"/>
                    </a:lnTo>
                    <a:lnTo>
                      <a:pt x="3212" y="4787"/>
                    </a:lnTo>
                    <a:lnTo>
                      <a:pt x="3298" y="4733"/>
                    </a:lnTo>
                    <a:lnTo>
                      <a:pt x="3376" y="4662"/>
                    </a:lnTo>
                    <a:lnTo>
                      <a:pt x="3448" y="4573"/>
                    </a:lnTo>
                    <a:lnTo>
                      <a:pt x="3512" y="4465"/>
                    </a:lnTo>
                    <a:lnTo>
                      <a:pt x="3569" y="4344"/>
                    </a:lnTo>
                    <a:lnTo>
                      <a:pt x="3615" y="4208"/>
                    </a:lnTo>
                    <a:lnTo>
                      <a:pt x="3619" y="4194"/>
                    </a:lnTo>
                    <a:lnTo>
                      <a:pt x="3633" y="4194"/>
                    </a:lnTo>
                    <a:lnTo>
                      <a:pt x="3748" y="4208"/>
                    </a:lnTo>
                    <a:lnTo>
                      <a:pt x="3851" y="4212"/>
                    </a:lnTo>
                    <a:lnTo>
                      <a:pt x="3969" y="4205"/>
                    </a:lnTo>
                    <a:lnTo>
                      <a:pt x="4076" y="4191"/>
                    </a:lnTo>
                    <a:lnTo>
                      <a:pt x="4176" y="4162"/>
                    </a:lnTo>
                    <a:lnTo>
                      <a:pt x="4261" y="4119"/>
                    </a:lnTo>
                    <a:lnTo>
                      <a:pt x="4340" y="4066"/>
                    </a:lnTo>
                    <a:lnTo>
                      <a:pt x="4404" y="4001"/>
                    </a:lnTo>
                    <a:lnTo>
                      <a:pt x="4454" y="3923"/>
                    </a:lnTo>
                    <a:lnTo>
                      <a:pt x="4493" y="3830"/>
                    </a:lnTo>
                    <a:lnTo>
                      <a:pt x="4515" y="3730"/>
                    </a:lnTo>
                    <a:lnTo>
                      <a:pt x="4522" y="3623"/>
                    </a:lnTo>
                    <a:lnTo>
                      <a:pt x="4515" y="3494"/>
                    </a:lnTo>
                    <a:lnTo>
                      <a:pt x="4486" y="3355"/>
                    </a:lnTo>
                    <a:lnTo>
                      <a:pt x="4444" y="3209"/>
                    </a:lnTo>
                    <a:lnTo>
                      <a:pt x="4440" y="3195"/>
                    </a:lnTo>
                    <a:lnTo>
                      <a:pt x="4451" y="3191"/>
                    </a:lnTo>
                    <a:lnTo>
                      <a:pt x="4576" y="3120"/>
                    </a:lnTo>
                    <a:lnTo>
                      <a:pt x="4686" y="3041"/>
                    </a:lnTo>
                    <a:lnTo>
                      <a:pt x="4775" y="2955"/>
                    </a:lnTo>
                    <a:lnTo>
                      <a:pt x="4850" y="2870"/>
                    </a:lnTo>
                    <a:lnTo>
                      <a:pt x="4908" y="2777"/>
                    </a:lnTo>
                    <a:lnTo>
                      <a:pt x="4943" y="2681"/>
                    </a:lnTo>
                    <a:lnTo>
                      <a:pt x="4957" y="2581"/>
                    </a:lnTo>
                    <a:lnTo>
                      <a:pt x="4961" y="2570"/>
                    </a:lnTo>
                    <a:lnTo>
                      <a:pt x="4961" y="2552"/>
                    </a:lnTo>
                    <a:lnTo>
                      <a:pt x="4947" y="2441"/>
                    </a:lnTo>
                    <a:lnTo>
                      <a:pt x="4911" y="2331"/>
                    </a:lnTo>
                    <a:lnTo>
                      <a:pt x="4847" y="2220"/>
                    </a:lnTo>
                    <a:lnTo>
                      <a:pt x="4765" y="2116"/>
                    </a:lnTo>
                    <a:lnTo>
                      <a:pt x="4658" y="2013"/>
                    </a:lnTo>
                    <a:lnTo>
                      <a:pt x="4529" y="1917"/>
                    </a:lnTo>
                    <a:lnTo>
                      <a:pt x="4515" y="1909"/>
                    </a:lnTo>
                    <a:lnTo>
                      <a:pt x="4522" y="1895"/>
                    </a:lnTo>
                    <a:lnTo>
                      <a:pt x="4579" y="1763"/>
                    </a:lnTo>
                    <a:lnTo>
                      <a:pt x="4622" y="1638"/>
                    </a:lnTo>
                    <a:lnTo>
                      <a:pt x="4647" y="1517"/>
                    </a:lnTo>
                    <a:lnTo>
                      <a:pt x="4654" y="1403"/>
                    </a:lnTo>
                    <a:lnTo>
                      <a:pt x="4651" y="1320"/>
                    </a:lnTo>
                    <a:lnTo>
                      <a:pt x="4636" y="1245"/>
                    </a:lnTo>
                    <a:lnTo>
                      <a:pt x="4611" y="1174"/>
                    </a:lnTo>
                    <a:lnTo>
                      <a:pt x="4576" y="1106"/>
                    </a:lnTo>
                    <a:lnTo>
                      <a:pt x="4515" y="1031"/>
                    </a:lnTo>
                    <a:lnTo>
                      <a:pt x="4440" y="967"/>
                    </a:lnTo>
                    <a:lnTo>
                      <a:pt x="4354" y="913"/>
                    </a:lnTo>
                    <a:lnTo>
                      <a:pt x="4251" y="871"/>
                    </a:lnTo>
                    <a:lnTo>
                      <a:pt x="4137" y="842"/>
                    </a:lnTo>
                    <a:lnTo>
                      <a:pt x="4012" y="828"/>
                    </a:lnTo>
                    <a:lnTo>
                      <a:pt x="3876" y="821"/>
                    </a:lnTo>
                    <a:lnTo>
                      <a:pt x="3822" y="821"/>
                    </a:lnTo>
                    <a:lnTo>
                      <a:pt x="3819" y="806"/>
                    </a:lnTo>
                    <a:lnTo>
                      <a:pt x="3787" y="667"/>
                    </a:lnTo>
                    <a:lnTo>
                      <a:pt x="3748" y="539"/>
                    </a:lnTo>
                    <a:lnTo>
                      <a:pt x="3698" y="428"/>
                    </a:lnTo>
                    <a:lnTo>
                      <a:pt x="3637" y="328"/>
                    </a:lnTo>
                    <a:lnTo>
                      <a:pt x="3566" y="249"/>
                    </a:lnTo>
                    <a:lnTo>
                      <a:pt x="3487" y="185"/>
                    </a:lnTo>
                    <a:lnTo>
                      <a:pt x="3398" y="139"/>
                    </a:lnTo>
                    <a:lnTo>
                      <a:pt x="3305" y="110"/>
                    </a:lnTo>
                    <a:lnTo>
                      <a:pt x="3212" y="103"/>
                    </a:lnTo>
                    <a:lnTo>
                      <a:pt x="3102" y="114"/>
                    </a:lnTo>
                    <a:lnTo>
                      <a:pt x="2987" y="142"/>
                    </a:lnTo>
                    <a:lnTo>
                      <a:pt x="2873" y="192"/>
                    </a:lnTo>
                    <a:lnTo>
                      <a:pt x="2752" y="260"/>
                    </a:lnTo>
                    <a:lnTo>
                      <a:pt x="2630" y="342"/>
                    </a:lnTo>
                    <a:lnTo>
                      <a:pt x="2620" y="349"/>
                    </a:lnTo>
                    <a:lnTo>
                      <a:pt x="2609" y="342"/>
                    </a:lnTo>
                    <a:lnTo>
                      <a:pt x="2506" y="249"/>
                    </a:lnTo>
                    <a:lnTo>
                      <a:pt x="2402" y="174"/>
                    </a:lnTo>
                    <a:lnTo>
                      <a:pt x="2298" y="110"/>
                    </a:lnTo>
                    <a:lnTo>
                      <a:pt x="2199" y="67"/>
                    </a:lnTo>
                    <a:lnTo>
                      <a:pt x="2095" y="42"/>
                    </a:lnTo>
                    <a:lnTo>
                      <a:pt x="1999" y="32"/>
                    </a:lnTo>
                    <a:close/>
                    <a:moveTo>
                      <a:pt x="1999" y="0"/>
                    </a:moveTo>
                    <a:lnTo>
                      <a:pt x="2102" y="10"/>
                    </a:lnTo>
                    <a:lnTo>
                      <a:pt x="2206" y="35"/>
                    </a:lnTo>
                    <a:lnTo>
                      <a:pt x="2309" y="78"/>
                    </a:lnTo>
                    <a:lnTo>
                      <a:pt x="2416" y="139"/>
                    </a:lnTo>
                    <a:lnTo>
                      <a:pt x="2520" y="217"/>
                    </a:lnTo>
                    <a:lnTo>
                      <a:pt x="2623" y="307"/>
                    </a:lnTo>
                    <a:lnTo>
                      <a:pt x="2745" y="224"/>
                    </a:lnTo>
                    <a:lnTo>
                      <a:pt x="2866" y="160"/>
                    </a:lnTo>
                    <a:lnTo>
                      <a:pt x="2984" y="110"/>
                    </a:lnTo>
                    <a:lnTo>
                      <a:pt x="3098" y="82"/>
                    </a:lnTo>
                    <a:lnTo>
                      <a:pt x="3212" y="71"/>
                    </a:lnTo>
                    <a:lnTo>
                      <a:pt x="3280" y="75"/>
                    </a:lnTo>
                    <a:lnTo>
                      <a:pt x="3344" y="85"/>
                    </a:lnTo>
                    <a:lnTo>
                      <a:pt x="3408" y="107"/>
                    </a:lnTo>
                    <a:lnTo>
                      <a:pt x="3491" y="150"/>
                    </a:lnTo>
                    <a:lnTo>
                      <a:pt x="3566" y="203"/>
                    </a:lnTo>
                    <a:lnTo>
                      <a:pt x="3633" y="274"/>
                    </a:lnTo>
                    <a:lnTo>
                      <a:pt x="3690" y="353"/>
                    </a:lnTo>
                    <a:lnTo>
                      <a:pt x="3744" y="446"/>
                    </a:lnTo>
                    <a:lnTo>
                      <a:pt x="3787" y="549"/>
                    </a:lnTo>
                    <a:lnTo>
                      <a:pt x="3819" y="664"/>
                    </a:lnTo>
                    <a:lnTo>
                      <a:pt x="3847" y="788"/>
                    </a:lnTo>
                    <a:lnTo>
                      <a:pt x="3876" y="788"/>
                    </a:lnTo>
                    <a:lnTo>
                      <a:pt x="3997" y="792"/>
                    </a:lnTo>
                    <a:lnTo>
                      <a:pt x="4112" y="806"/>
                    </a:lnTo>
                    <a:lnTo>
                      <a:pt x="4219" y="831"/>
                    </a:lnTo>
                    <a:lnTo>
                      <a:pt x="4315" y="863"/>
                    </a:lnTo>
                    <a:lnTo>
                      <a:pt x="4404" y="903"/>
                    </a:lnTo>
                    <a:lnTo>
                      <a:pt x="4483" y="956"/>
                    </a:lnTo>
                    <a:lnTo>
                      <a:pt x="4547" y="1017"/>
                    </a:lnTo>
                    <a:lnTo>
                      <a:pt x="4604" y="1088"/>
                    </a:lnTo>
                    <a:lnTo>
                      <a:pt x="4640" y="1160"/>
                    </a:lnTo>
                    <a:lnTo>
                      <a:pt x="4668" y="1235"/>
                    </a:lnTo>
                    <a:lnTo>
                      <a:pt x="4683" y="1317"/>
                    </a:lnTo>
                    <a:lnTo>
                      <a:pt x="4690" y="1403"/>
                    </a:lnTo>
                    <a:lnTo>
                      <a:pt x="4683" y="1517"/>
                    </a:lnTo>
                    <a:lnTo>
                      <a:pt x="4654" y="1638"/>
                    </a:lnTo>
                    <a:lnTo>
                      <a:pt x="4615" y="1767"/>
                    </a:lnTo>
                    <a:lnTo>
                      <a:pt x="4558" y="1899"/>
                    </a:lnTo>
                    <a:lnTo>
                      <a:pt x="4668" y="1981"/>
                    </a:lnTo>
                    <a:lnTo>
                      <a:pt x="4761" y="2070"/>
                    </a:lnTo>
                    <a:lnTo>
                      <a:pt x="4843" y="2159"/>
                    </a:lnTo>
                    <a:lnTo>
                      <a:pt x="4908" y="2256"/>
                    </a:lnTo>
                    <a:lnTo>
                      <a:pt x="4954" y="2352"/>
                    </a:lnTo>
                    <a:lnTo>
                      <a:pt x="4982" y="2452"/>
                    </a:lnTo>
                    <a:lnTo>
                      <a:pt x="4993" y="2552"/>
                    </a:lnTo>
                    <a:lnTo>
                      <a:pt x="4993" y="2584"/>
                    </a:lnTo>
                    <a:lnTo>
                      <a:pt x="4975" y="2688"/>
                    </a:lnTo>
                    <a:lnTo>
                      <a:pt x="4936" y="2788"/>
                    </a:lnTo>
                    <a:lnTo>
                      <a:pt x="4879" y="2884"/>
                    </a:lnTo>
                    <a:lnTo>
                      <a:pt x="4804" y="2973"/>
                    </a:lnTo>
                    <a:lnTo>
                      <a:pt x="4711" y="3059"/>
                    </a:lnTo>
                    <a:lnTo>
                      <a:pt x="4604" y="3137"/>
                    </a:lnTo>
                    <a:lnTo>
                      <a:pt x="4479" y="3212"/>
                    </a:lnTo>
                    <a:lnTo>
                      <a:pt x="4511" y="3319"/>
                    </a:lnTo>
                    <a:lnTo>
                      <a:pt x="4536" y="3427"/>
                    </a:lnTo>
                    <a:lnTo>
                      <a:pt x="4554" y="3527"/>
                    </a:lnTo>
                    <a:lnTo>
                      <a:pt x="4558" y="3623"/>
                    </a:lnTo>
                    <a:lnTo>
                      <a:pt x="4551" y="3737"/>
                    </a:lnTo>
                    <a:lnTo>
                      <a:pt x="4526" y="3841"/>
                    </a:lnTo>
                    <a:lnTo>
                      <a:pt x="4486" y="3937"/>
                    </a:lnTo>
                    <a:lnTo>
                      <a:pt x="4429" y="4023"/>
                    </a:lnTo>
                    <a:lnTo>
                      <a:pt x="4361" y="4091"/>
                    </a:lnTo>
                    <a:lnTo>
                      <a:pt x="4279" y="4148"/>
                    </a:lnTo>
                    <a:lnTo>
                      <a:pt x="4187" y="4191"/>
                    </a:lnTo>
                    <a:lnTo>
                      <a:pt x="4083" y="4219"/>
                    </a:lnTo>
                    <a:lnTo>
                      <a:pt x="3972" y="4237"/>
                    </a:lnTo>
                    <a:lnTo>
                      <a:pt x="3851" y="4244"/>
                    </a:lnTo>
                    <a:lnTo>
                      <a:pt x="3751" y="4241"/>
                    </a:lnTo>
                    <a:lnTo>
                      <a:pt x="3644" y="4230"/>
                    </a:lnTo>
                    <a:lnTo>
                      <a:pt x="3594" y="4365"/>
                    </a:lnTo>
                    <a:lnTo>
                      <a:pt x="3537" y="4487"/>
                    </a:lnTo>
                    <a:lnTo>
                      <a:pt x="3473" y="4594"/>
                    </a:lnTo>
                    <a:lnTo>
                      <a:pt x="3398" y="4687"/>
                    </a:lnTo>
                    <a:lnTo>
                      <a:pt x="3316" y="4762"/>
                    </a:lnTo>
                    <a:lnTo>
                      <a:pt x="3226" y="4819"/>
                    </a:lnTo>
                    <a:lnTo>
                      <a:pt x="3127" y="4855"/>
                    </a:lnTo>
                    <a:lnTo>
                      <a:pt x="3059" y="4869"/>
                    </a:lnTo>
                    <a:lnTo>
                      <a:pt x="2994" y="4872"/>
                    </a:lnTo>
                    <a:lnTo>
                      <a:pt x="2891" y="4862"/>
                    </a:lnTo>
                    <a:lnTo>
                      <a:pt x="2787" y="4837"/>
                    </a:lnTo>
                    <a:lnTo>
                      <a:pt x="2684" y="4790"/>
                    </a:lnTo>
                    <a:lnTo>
                      <a:pt x="2577" y="4730"/>
                    </a:lnTo>
                    <a:lnTo>
                      <a:pt x="2473" y="4655"/>
                    </a:lnTo>
                    <a:lnTo>
                      <a:pt x="2370" y="4562"/>
                    </a:lnTo>
                    <a:lnTo>
                      <a:pt x="2249" y="4644"/>
                    </a:lnTo>
                    <a:lnTo>
                      <a:pt x="2127" y="4708"/>
                    </a:lnTo>
                    <a:lnTo>
                      <a:pt x="2009" y="4758"/>
                    </a:lnTo>
                    <a:lnTo>
                      <a:pt x="1895" y="4787"/>
                    </a:lnTo>
                    <a:lnTo>
                      <a:pt x="1781" y="4797"/>
                    </a:lnTo>
                    <a:lnTo>
                      <a:pt x="1713" y="4794"/>
                    </a:lnTo>
                    <a:lnTo>
                      <a:pt x="1649" y="4783"/>
                    </a:lnTo>
                    <a:lnTo>
                      <a:pt x="1585" y="4762"/>
                    </a:lnTo>
                    <a:lnTo>
                      <a:pt x="1503" y="4722"/>
                    </a:lnTo>
                    <a:lnTo>
                      <a:pt x="1428" y="4665"/>
                    </a:lnTo>
                    <a:lnTo>
                      <a:pt x="1360" y="4597"/>
                    </a:lnTo>
                    <a:lnTo>
                      <a:pt x="1299" y="4515"/>
                    </a:lnTo>
                    <a:lnTo>
                      <a:pt x="1249" y="4423"/>
                    </a:lnTo>
                    <a:lnTo>
                      <a:pt x="1206" y="4319"/>
                    </a:lnTo>
                    <a:lnTo>
                      <a:pt x="1171" y="4205"/>
                    </a:lnTo>
                    <a:lnTo>
                      <a:pt x="1146" y="4080"/>
                    </a:lnTo>
                    <a:lnTo>
                      <a:pt x="1117" y="4080"/>
                    </a:lnTo>
                    <a:lnTo>
                      <a:pt x="996" y="4076"/>
                    </a:lnTo>
                    <a:lnTo>
                      <a:pt x="882" y="4062"/>
                    </a:lnTo>
                    <a:lnTo>
                      <a:pt x="774" y="4041"/>
                    </a:lnTo>
                    <a:lnTo>
                      <a:pt x="678" y="4008"/>
                    </a:lnTo>
                    <a:lnTo>
                      <a:pt x="589" y="3966"/>
                    </a:lnTo>
                    <a:lnTo>
                      <a:pt x="510" y="3916"/>
                    </a:lnTo>
                    <a:lnTo>
                      <a:pt x="446" y="3855"/>
                    </a:lnTo>
                    <a:lnTo>
                      <a:pt x="389" y="3784"/>
                    </a:lnTo>
                    <a:lnTo>
                      <a:pt x="350" y="3712"/>
                    </a:lnTo>
                    <a:lnTo>
                      <a:pt x="325" y="3634"/>
                    </a:lnTo>
                    <a:lnTo>
                      <a:pt x="307" y="3552"/>
                    </a:lnTo>
                    <a:lnTo>
                      <a:pt x="303" y="3466"/>
                    </a:lnTo>
                    <a:lnTo>
                      <a:pt x="311" y="3352"/>
                    </a:lnTo>
                    <a:lnTo>
                      <a:pt x="335" y="3230"/>
                    </a:lnTo>
                    <a:lnTo>
                      <a:pt x="378" y="3102"/>
                    </a:lnTo>
                    <a:lnTo>
                      <a:pt x="435" y="2973"/>
                    </a:lnTo>
                    <a:lnTo>
                      <a:pt x="325" y="2888"/>
                    </a:lnTo>
                    <a:lnTo>
                      <a:pt x="232" y="2802"/>
                    </a:lnTo>
                    <a:lnTo>
                      <a:pt x="150" y="2709"/>
                    </a:lnTo>
                    <a:lnTo>
                      <a:pt x="86" y="2616"/>
                    </a:lnTo>
                    <a:lnTo>
                      <a:pt x="39" y="2516"/>
                    </a:lnTo>
                    <a:lnTo>
                      <a:pt x="11" y="2416"/>
                    </a:lnTo>
                    <a:lnTo>
                      <a:pt x="0" y="2316"/>
                    </a:lnTo>
                    <a:lnTo>
                      <a:pt x="0" y="2288"/>
                    </a:lnTo>
                    <a:lnTo>
                      <a:pt x="18" y="2184"/>
                    </a:lnTo>
                    <a:lnTo>
                      <a:pt x="54" y="2084"/>
                    </a:lnTo>
                    <a:lnTo>
                      <a:pt x="111" y="1988"/>
                    </a:lnTo>
                    <a:lnTo>
                      <a:pt x="186" y="1895"/>
                    </a:lnTo>
                    <a:lnTo>
                      <a:pt x="282" y="1809"/>
                    </a:lnTo>
                    <a:lnTo>
                      <a:pt x="389" y="1731"/>
                    </a:lnTo>
                    <a:lnTo>
                      <a:pt x="514" y="1656"/>
                    </a:lnTo>
                    <a:lnTo>
                      <a:pt x="482" y="1549"/>
                    </a:lnTo>
                    <a:lnTo>
                      <a:pt x="457" y="1442"/>
                    </a:lnTo>
                    <a:lnTo>
                      <a:pt x="439" y="1342"/>
                    </a:lnTo>
                    <a:lnTo>
                      <a:pt x="435" y="1245"/>
                    </a:lnTo>
                    <a:lnTo>
                      <a:pt x="439" y="1156"/>
                    </a:lnTo>
                    <a:lnTo>
                      <a:pt x="457" y="1071"/>
                    </a:lnTo>
                    <a:lnTo>
                      <a:pt x="482" y="988"/>
                    </a:lnTo>
                    <a:lnTo>
                      <a:pt x="518" y="917"/>
                    </a:lnTo>
                    <a:lnTo>
                      <a:pt x="564" y="849"/>
                    </a:lnTo>
                    <a:lnTo>
                      <a:pt x="632" y="778"/>
                    </a:lnTo>
                    <a:lnTo>
                      <a:pt x="714" y="724"/>
                    </a:lnTo>
                    <a:lnTo>
                      <a:pt x="807" y="678"/>
                    </a:lnTo>
                    <a:lnTo>
                      <a:pt x="910" y="649"/>
                    </a:lnTo>
                    <a:lnTo>
                      <a:pt x="1021" y="631"/>
                    </a:lnTo>
                    <a:lnTo>
                      <a:pt x="1142" y="624"/>
                    </a:lnTo>
                    <a:lnTo>
                      <a:pt x="1242" y="628"/>
                    </a:lnTo>
                    <a:lnTo>
                      <a:pt x="1349" y="639"/>
                    </a:lnTo>
                    <a:lnTo>
                      <a:pt x="1392" y="521"/>
                    </a:lnTo>
                    <a:lnTo>
                      <a:pt x="1438" y="410"/>
                    </a:lnTo>
                    <a:lnTo>
                      <a:pt x="1495" y="314"/>
                    </a:lnTo>
                    <a:lnTo>
                      <a:pt x="1556" y="224"/>
                    </a:lnTo>
                    <a:lnTo>
                      <a:pt x="1624" y="153"/>
                    </a:lnTo>
                    <a:lnTo>
                      <a:pt x="1699" y="92"/>
                    </a:lnTo>
                    <a:lnTo>
                      <a:pt x="1777" y="46"/>
                    </a:lnTo>
                    <a:lnTo>
                      <a:pt x="1867" y="14"/>
                    </a:lnTo>
                    <a:lnTo>
                      <a:pt x="1931" y="3"/>
                    </a:lnTo>
                    <a:lnTo>
                      <a:pt x="1999" y="0"/>
                    </a:lnTo>
                    <a:close/>
                  </a:path>
                </a:pathLst>
              </a:custGeom>
              <a:solidFill>
                <a:schemeClr val="bg2"/>
              </a:solidFill>
              <a:ln w="0">
                <a:noFill/>
                <a:prstDash val="solid"/>
                <a:round/>
                <a:headEnd/>
                <a:tailEnd/>
              </a:ln>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sp>
            <p:nvSpPr>
              <p:cNvPr id="32" name="Freeform 12"/>
              <p:cNvSpPr>
                <a:spLocks/>
              </p:cNvSpPr>
              <p:nvPr/>
            </p:nvSpPr>
            <p:spPr bwMode="auto">
              <a:xfrm>
                <a:off x="1018649" y="1056674"/>
                <a:ext cx="2146145" cy="2093759"/>
              </a:xfrm>
              <a:custGeom>
                <a:avLst/>
                <a:gdLst/>
                <a:ahLst/>
                <a:cxnLst>
                  <a:cxn ang="0">
                    <a:pos x="1942" y="25"/>
                  </a:cxn>
                  <a:cxn ang="0">
                    <a:pos x="2235" y="193"/>
                  </a:cxn>
                  <a:cxn ang="0">
                    <a:pos x="2542" y="146"/>
                  </a:cxn>
                  <a:cxn ang="0">
                    <a:pos x="2845" y="61"/>
                  </a:cxn>
                  <a:cxn ang="0">
                    <a:pos x="3113" y="136"/>
                  </a:cxn>
                  <a:cxn ang="0">
                    <a:pos x="3305" y="360"/>
                  </a:cxn>
                  <a:cxn ang="0">
                    <a:pos x="3416" y="707"/>
                  </a:cxn>
                  <a:cxn ang="0">
                    <a:pos x="3776" y="750"/>
                  </a:cxn>
                  <a:cxn ang="0">
                    <a:pos x="4033" y="892"/>
                  </a:cxn>
                  <a:cxn ang="0">
                    <a:pos x="4158" y="1142"/>
                  </a:cxn>
                  <a:cxn ang="0">
                    <a:pos x="4133" y="1453"/>
                  </a:cxn>
                  <a:cxn ang="0">
                    <a:pos x="4166" y="1781"/>
                  </a:cxn>
                  <a:cxn ang="0">
                    <a:pos x="4398" y="2081"/>
                  </a:cxn>
                  <a:cxn ang="0">
                    <a:pos x="4422" y="2388"/>
                  </a:cxn>
                  <a:cxn ang="0">
                    <a:pos x="4269" y="2642"/>
                  </a:cxn>
                  <a:cxn ang="0">
                    <a:pos x="3976" y="2852"/>
                  </a:cxn>
                  <a:cxn ang="0">
                    <a:pos x="4048" y="3209"/>
                  </a:cxn>
                  <a:cxn ang="0">
                    <a:pos x="3987" y="3495"/>
                  </a:cxn>
                  <a:cxn ang="0">
                    <a:pos x="3791" y="3691"/>
                  </a:cxn>
                  <a:cxn ang="0">
                    <a:pos x="3487" y="3770"/>
                  </a:cxn>
                  <a:cxn ang="0">
                    <a:pos x="3191" y="3877"/>
                  </a:cxn>
                  <a:cxn ang="0">
                    <a:pos x="3020" y="4166"/>
                  </a:cxn>
                  <a:cxn ang="0">
                    <a:pos x="2777" y="4316"/>
                  </a:cxn>
                  <a:cxn ang="0">
                    <a:pos x="2495" y="4302"/>
                  </a:cxn>
                  <a:cxn ang="0">
                    <a:pos x="2203" y="4134"/>
                  </a:cxn>
                  <a:cxn ang="0">
                    <a:pos x="1896" y="4180"/>
                  </a:cxn>
                  <a:cxn ang="0">
                    <a:pos x="1592" y="4266"/>
                  </a:cxn>
                  <a:cxn ang="0">
                    <a:pos x="1325" y="4191"/>
                  </a:cxn>
                  <a:cxn ang="0">
                    <a:pos x="1132" y="3970"/>
                  </a:cxn>
                  <a:cxn ang="0">
                    <a:pos x="1021" y="3623"/>
                  </a:cxn>
                  <a:cxn ang="0">
                    <a:pos x="661" y="3580"/>
                  </a:cxn>
                  <a:cxn ang="0">
                    <a:pos x="404" y="3434"/>
                  </a:cxn>
                  <a:cxn ang="0">
                    <a:pos x="279" y="3188"/>
                  </a:cxn>
                  <a:cxn ang="0">
                    <a:pos x="304" y="2874"/>
                  </a:cxn>
                  <a:cxn ang="0">
                    <a:pos x="272" y="2545"/>
                  </a:cxn>
                  <a:cxn ang="0">
                    <a:pos x="40" y="2245"/>
                  </a:cxn>
                  <a:cxn ang="0">
                    <a:pos x="15" y="1938"/>
                  </a:cxn>
                  <a:cxn ang="0">
                    <a:pos x="168" y="1685"/>
                  </a:cxn>
                  <a:cxn ang="0">
                    <a:pos x="461" y="1474"/>
                  </a:cxn>
                  <a:cxn ang="0">
                    <a:pos x="389" y="1117"/>
                  </a:cxn>
                  <a:cxn ang="0">
                    <a:pos x="450" y="832"/>
                  </a:cxn>
                  <a:cxn ang="0">
                    <a:pos x="646" y="635"/>
                  </a:cxn>
                  <a:cxn ang="0">
                    <a:pos x="950" y="560"/>
                  </a:cxn>
                  <a:cxn ang="0">
                    <a:pos x="1246" y="450"/>
                  </a:cxn>
                  <a:cxn ang="0">
                    <a:pos x="1417" y="161"/>
                  </a:cxn>
                  <a:cxn ang="0">
                    <a:pos x="1656" y="14"/>
                  </a:cxn>
                </a:cxnLst>
                <a:rect l="0" t="0" r="r" b="b"/>
                <a:pathLst>
                  <a:path w="4437" h="4330">
                    <a:moveTo>
                      <a:pt x="1749" y="0"/>
                    </a:moveTo>
                    <a:lnTo>
                      <a:pt x="1846" y="3"/>
                    </a:lnTo>
                    <a:lnTo>
                      <a:pt x="1942" y="25"/>
                    </a:lnTo>
                    <a:lnTo>
                      <a:pt x="2038" y="64"/>
                    </a:lnTo>
                    <a:lnTo>
                      <a:pt x="2135" y="121"/>
                    </a:lnTo>
                    <a:lnTo>
                      <a:pt x="2235" y="193"/>
                    </a:lnTo>
                    <a:lnTo>
                      <a:pt x="2331" y="278"/>
                    </a:lnTo>
                    <a:lnTo>
                      <a:pt x="2438" y="203"/>
                    </a:lnTo>
                    <a:lnTo>
                      <a:pt x="2542" y="146"/>
                    </a:lnTo>
                    <a:lnTo>
                      <a:pt x="2649" y="100"/>
                    </a:lnTo>
                    <a:lnTo>
                      <a:pt x="2749" y="75"/>
                    </a:lnTo>
                    <a:lnTo>
                      <a:pt x="2845" y="61"/>
                    </a:lnTo>
                    <a:lnTo>
                      <a:pt x="2941" y="68"/>
                    </a:lnTo>
                    <a:lnTo>
                      <a:pt x="3031" y="93"/>
                    </a:lnTo>
                    <a:lnTo>
                      <a:pt x="3113" y="136"/>
                    </a:lnTo>
                    <a:lnTo>
                      <a:pt x="3188" y="196"/>
                    </a:lnTo>
                    <a:lnTo>
                      <a:pt x="3252" y="271"/>
                    </a:lnTo>
                    <a:lnTo>
                      <a:pt x="3305" y="360"/>
                    </a:lnTo>
                    <a:lnTo>
                      <a:pt x="3352" y="464"/>
                    </a:lnTo>
                    <a:lnTo>
                      <a:pt x="3387" y="578"/>
                    </a:lnTo>
                    <a:lnTo>
                      <a:pt x="3416" y="707"/>
                    </a:lnTo>
                    <a:lnTo>
                      <a:pt x="3544" y="710"/>
                    </a:lnTo>
                    <a:lnTo>
                      <a:pt x="3666" y="725"/>
                    </a:lnTo>
                    <a:lnTo>
                      <a:pt x="3776" y="750"/>
                    </a:lnTo>
                    <a:lnTo>
                      <a:pt x="3873" y="785"/>
                    </a:lnTo>
                    <a:lnTo>
                      <a:pt x="3959" y="832"/>
                    </a:lnTo>
                    <a:lnTo>
                      <a:pt x="4033" y="892"/>
                    </a:lnTo>
                    <a:lnTo>
                      <a:pt x="4091" y="967"/>
                    </a:lnTo>
                    <a:lnTo>
                      <a:pt x="4133" y="1049"/>
                    </a:lnTo>
                    <a:lnTo>
                      <a:pt x="4158" y="1142"/>
                    </a:lnTo>
                    <a:lnTo>
                      <a:pt x="4166" y="1239"/>
                    </a:lnTo>
                    <a:lnTo>
                      <a:pt x="4158" y="1342"/>
                    </a:lnTo>
                    <a:lnTo>
                      <a:pt x="4133" y="1453"/>
                    </a:lnTo>
                    <a:lnTo>
                      <a:pt x="4098" y="1571"/>
                    </a:lnTo>
                    <a:lnTo>
                      <a:pt x="4044" y="1688"/>
                    </a:lnTo>
                    <a:lnTo>
                      <a:pt x="4166" y="1781"/>
                    </a:lnTo>
                    <a:lnTo>
                      <a:pt x="4265" y="1878"/>
                    </a:lnTo>
                    <a:lnTo>
                      <a:pt x="4344" y="1978"/>
                    </a:lnTo>
                    <a:lnTo>
                      <a:pt x="4398" y="2081"/>
                    </a:lnTo>
                    <a:lnTo>
                      <a:pt x="4430" y="2188"/>
                    </a:lnTo>
                    <a:lnTo>
                      <a:pt x="4437" y="2295"/>
                    </a:lnTo>
                    <a:lnTo>
                      <a:pt x="4422" y="2388"/>
                    </a:lnTo>
                    <a:lnTo>
                      <a:pt x="4387" y="2474"/>
                    </a:lnTo>
                    <a:lnTo>
                      <a:pt x="4337" y="2559"/>
                    </a:lnTo>
                    <a:lnTo>
                      <a:pt x="4269" y="2642"/>
                    </a:lnTo>
                    <a:lnTo>
                      <a:pt x="4187" y="2717"/>
                    </a:lnTo>
                    <a:lnTo>
                      <a:pt x="4087" y="2788"/>
                    </a:lnTo>
                    <a:lnTo>
                      <a:pt x="3976" y="2852"/>
                    </a:lnTo>
                    <a:lnTo>
                      <a:pt x="4016" y="2977"/>
                    </a:lnTo>
                    <a:lnTo>
                      <a:pt x="4037" y="3095"/>
                    </a:lnTo>
                    <a:lnTo>
                      <a:pt x="4048" y="3209"/>
                    </a:lnTo>
                    <a:lnTo>
                      <a:pt x="4041" y="3313"/>
                    </a:lnTo>
                    <a:lnTo>
                      <a:pt x="4023" y="3409"/>
                    </a:lnTo>
                    <a:lnTo>
                      <a:pt x="3987" y="3495"/>
                    </a:lnTo>
                    <a:lnTo>
                      <a:pt x="3937" y="3573"/>
                    </a:lnTo>
                    <a:lnTo>
                      <a:pt x="3869" y="3641"/>
                    </a:lnTo>
                    <a:lnTo>
                      <a:pt x="3791" y="3691"/>
                    </a:lnTo>
                    <a:lnTo>
                      <a:pt x="3702" y="3730"/>
                    </a:lnTo>
                    <a:lnTo>
                      <a:pt x="3598" y="3755"/>
                    </a:lnTo>
                    <a:lnTo>
                      <a:pt x="3487" y="3770"/>
                    </a:lnTo>
                    <a:lnTo>
                      <a:pt x="3366" y="3766"/>
                    </a:lnTo>
                    <a:lnTo>
                      <a:pt x="3234" y="3755"/>
                    </a:lnTo>
                    <a:lnTo>
                      <a:pt x="3191" y="3877"/>
                    </a:lnTo>
                    <a:lnTo>
                      <a:pt x="3141" y="3987"/>
                    </a:lnTo>
                    <a:lnTo>
                      <a:pt x="3084" y="4084"/>
                    </a:lnTo>
                    <a:lnTo>
                      <a:pt x="3020" y="4166"/>
                    </a:lnTo>
                    <a:lnTo>
                      <a:pt x="2945" y="4234"/>
                    </a:lnTo>
                    <a:lnTo>
                      <a:pt x="2866" y="4284"/>
                    </a:lnTo>
                    <a:lnTo>
                      <a:pt x="2777" y="4316"/>
                    </a:lnTo>
                    <a:lnTo>
                      <a:pt x="2684" y="4330"/>
                    </a:lnTo>
                    <a:lnTo>
                      <a:pt x="2592" y="4323"/>
                    </a:lnTo>
                    <a:lnTo>
                      <a:pt x="2495" y="4302"/>
                    </a:lnTo>
                    <a:lnTo>
                      <a:pt x="2399" y="4262"/>
                    </a:lnTo>
                    <a:lnTo>
                      <a:pt x="2302" y="4205"/>
                    </a:lnTo>
                    <a:lnTo>
                      <a:pt x="2203" y="4134"/>
                    </a:lnTo>
                    <a:lnTo>
                      <a:pt x="2106" y="4048"/>
                    </a:lnTo>
                    <a:lnTo>
                      <a:pt x="1999" y="4123"/>
                    </a:lnTo>
                    <a:lnTo>
                      <a:pt x="1896" y="4180"/>
                    </a:lnTo>
                    <a:lnTo>
                      <a:pt x="1789" y="4227"/>
                    </a:lnTo>
                    <a:lnTo>
                      <a:pt x="1689" y="4252"/>
                    </a:lnTo>
                    <a:lnTo>
                      <a:pt x="1592" y="4266"/>
                    </a:lnTo>
                    <a:lnTo>
                      <a:pt x="1496" y="4259"/>
                    </a:lnTo>
                    <a:lnTo>
                      <a:pt x="1407" y="4234"/>
                    </a:lnTo>
                    <a:lnTo>
                      <a:pt x="1325" y="4191"/>
                    </a:lnTo>
                    <a:lnTo>
                      <a:pt x="1250" y="4134"/>
                    </a:lnTo>
                    <a:lnTo>
                      <a:pt x="1185" y="4059"/>
                    </a:lnTo>
                    <a:lnTo>
                      <a:pt x="1132" y="3970"/>
                    </a:lnTo>
                    <a:lnTo>
                      <a:pt x="1085" y="3866"/>
                    </a:lnTo>
                    <a:lnTo>
                      <a:pt x="1050" y="3752"/>
                    </a:lnTo>
                    <a:lnTo>
                      <a:pt x="1021" y="3623"/>
                    </a:lnTo>
                    <a:lnTo>
                      <a:pt x="893" y="3620"/>
                    </a:lnTo>
                    <a:lnTo>
                      <a:pt x="771" y="3605"/>
                    </a:lnTo>
                    <a:lnTo>
                      <a:pt x="661" y="3580"/>
                    </a:lnTo>
                    <a:lnTo>
                      <a:pt x="564" y="3545"/>
                    </a:lnTo>
                    <a:lnTo>
                      <a:pt x="479" y="3495"/>
                    </a:lnTo>
                    <a:lnTo>
                      <a:pt x="404" y="3434"/>
                    </a:lnTo>
                    <a:lnTo>
                      <a:pt x="347" y="3363"/>
                    </a:lnTo>
                    <a:lnTo>
                      <a:pt x="304" y="3281"/>
                    </a:lnTo>
                    <a:lnTo>
                      <a:pt x="279" y="3188"/>
                    </a:lnTo>
                    <a:lnTo>
                      <a:pt x="272" y="3088"/>
                    </a:lnTo>
                    <a:lnTo>
                      <a:pt x="279" y="2984"/>
                    </a:lnTo>
                    <a:lnTo>
                      <a:pt x="304" y="2874"/>
                    </a:lnTo>
                    <a:lnTo>
                      <a:pt x="339" y="2759"/>
                    </a:lnTo>
                    <a:lnTo>
                      <a:pt x="393" y="2638"/>
                    </a:lnTo>
                    <a:lnTo>
                      <a:pt x="272" y="2545"/>
                    </a:lnTo>
                    <a:lnTo>
                      <a:pt x="172" y="2449"/>
                    </a:lnTo>
                    <a:lnTo>
                      <a:pt x="93" y="2349"/>
                    </a:lnTo>
                    <a:lnTo>
                      <a:pt x="40" y="2245"/>
                    </a:lnTo>
                    <a:lnTo>
                      <a:pt x="8" y="2138"/>
                    </a:lnTo>
                    <a:lnTo>
                      <a:pt x="0" y="2031"/>
                    </a:lnTo>
                    <a:lnTo>
                      <a:pt x="15" y="1938"/>
                    </a:lnTo>
                    <a:lnTo>
                      <a:pt x="50" y="1853"/>
                    </a:lnTo>
                    <a:lnTo>
                      <a:pt x="100" y="1767"/>
                    </a:lnTo>
                    <a:lnTo>
                      <a:pt x="168" y="1685"/>
                    </a:lnTo>
                    <a:lnTo>
                      <a:pt x="250" y="1610"/>
                    </a:lnTo>
                    <a:lnTo>
                      <a:pt x="350" y="1538"/>
                    </a:lnTo>
                    <a:lnTo>
                      <a:pt x="461" y="1474"/>
                    </a:lnTo>
                    <a:lnTo>
                      <a:pt x="422" y="1349"/>
                    </a:lnTo>
                    <a:lnTo>
                      <a:pt x="400" y="1231"/>
                    </a:lnTo>
                    <a:lnTo>
                      <a:pt x="389" y="1117"/>
                    </a:lnTo>
                    <a:lnTo>
                      <a:pt x="397" y="1014"/>
                    </a:lnTo>
                    <a:lnTo>
                      <a:pt x="414" y="917"/>
                    </a:lnTo>
                    <a:lnTo>
                      <a:pt x="450" y="832"/>
                    </a:lnTo>
                    <a:lnTo>
                      <a:pt x="500" y="753"/>
                    </a:lnTo>
                    <a:lnTo>
                      <a:pt x="568" y="689"/>
                    </a:lnTo>
                    <a:lnTo>
                      <a:pt x="646" y="635"/>
                    </a:lnTo>
                    <a:lnTo>
                      <a:pt x="736" y="596"/>
                    </a:lnTo>
                    <a:lnTo>
                      <a:pt x="839" y="571"/>
                    </a:lnTo>
                    <a:lnTo>
                      <a:pt x="950" y="560"/>
                    </a:lnTo>
                    <a:lnTo>
                      <a:pt x="1071" y="560"/>
                    </a:lnTo>
                    <a:lnTo>
                      <a:pt x="1203" y="575"/>
                    </a:lnTo>
                    <a:lnTo>
                      <a:pt x="1246" y="450"/>
                    </a:lnTo>
                    <a:lnTo>
                      <a:pt x="1296" y="339"/>
                    </a:lnTo>
                    <a:lnTo>
                      <a:pt x="1353" y="243"/>
                    </a:lnTo>
                    <a:lnTo>
                      <a:pt x="1417" y="161"/>
                    </a:lnTo>
                    <a:lnTo>
                      <a:pt x="1489" y="96"/>
                    </a:lnTo>
                    <a:lnTo>
                      <a:pt x="1571" y="46"/>
                    </a:lnTo>
                    <a:lnTo>
                      <a:pt x="1656" y="14"/>
                    </a:lnTo>
                    <a:lnTo>
                      <a:pt x="1749" y="0"/>
                    </a:lnTo>
                    <a:close/>
                  </a:path>
                </a:pathLst>
              </a:custGeom>
              <a:solidFill>
                <a:schemeClr val="bg2"/>
              </a:solidFill>
              <a:ln w="9525" cap="flat" cmpd="sng" algn="ctr">
                <a:noFill/>
                <a:prstDash val="solid"/>
                <a:headEnd/>
                <a:tailEnd/>
              </a:ln>
              <a:effectLst/>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grpSp>
        <p:sp>
          <p:nvSpPr>
            <p:cNvPr id="28" name="TextBox 27"/>
            <p:cNvSpPr txBox="1"/>
            <p:nvPr/>
          </p:nvSpPr>
          <p:spPr>
            <a:xfrm flipH="1">
              <a:off x="4792998" y="3067494"/>
              <a:ext cx="756178" cy="43088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lnSpc>
                  <a:spcPct val="100000"/>
                </a:lnSpc>
                <a:defRPr/>
              </a:pPr>
              <a:r>
                <a:rPr lang="en-US" altLang="zh-CN" sz="2200" dirty="0" smtClean="0">
                  <a:solidFill>
                    <a:schemeClr val="accent2"/>
                  </a:solidFill>
                  <a:latin typeface="微软雅黑" panose="020B0503020204020204" pitchFamily="34" charset="-122"/>
                </a:rPr>
                <a:t>03</a:t>
              </a:r>
              <a:endParaRPr lang="zh-CN" altLang="en-US" sz="2200" dirty="0">
                <a:solidFill>
                  <a:schemeClr val="accent2"/>
                </a:solidFill>
                <a:latin typeface="微软雅黑" panose="020B0503020204020204" pitchFamily="34" charset="-122"/>
              </a:endParaRPr>
            </a:p>
          </p:txBody>
        </p:sp>
        <p:sp>
          <p:nvSpPr>
            <p:cNvPr id="29" name="TextBox 28"/>
            <p:cNvSpPr txBox="1"/>
            <p:nvPr/>
          </p:nvSpPr>
          <p:spPr>
            <a:xfrm flipH="1">
              <a:off x="4826000" y="3377093"/>
              <a:ext cx="712216" cy="30777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lnSpc>
                  <a:spcPct val="100000"/>
                </a:lnSpc>
                <a:defRPr/>
              </a:pPr>
              <a:r>
                <a:rPr lang="zh-CN" altLang="en-US" sz="1400" dirty="0" smtClean="0">
                  <a:solidFill>
                    <a:schemeClr val="accent2"/>
                  </a:solidFill>
                  <a:latin typeface="微软雅黑" panose="020B0503020204020204" pitchFamily="34" charset="-122"/>
                </a:rPr>
                <a:t>标题</a:t>
              </a:r>
              <a:endParaRPr lang="zh-CN" altLang="en-US" sz="1400" dirty="0">
                <a:solidFill>
                  <a:schemeClr val="accent2"/>
                </a:solidFill>
                <a:latin typeface="微软雅黑" panose="020B0503020204020204" pitchFamily="34" charset="-122"/>
              </a:endParaRPr>
            </a:p>
          </p:txBody>
        </p:sp>
        <p:sp>
          <p:nvSpPr>
            <p:cNvPr id="30" name="TextBox 29"/>
            <p:cNvSpPr txBox="1"/>
            <p:nvPr/>
          </p:nvSpPr>
          <p:spPr>
            <a:xfrm>
              <a:off x="5662870" y="1349082"/>
              <a:ext cx="873468" cy="461665"/>
            </a:xfrm>
            <a:prstGeom prst="rect">
              <a:avLst/>
            </a:prstGeom>
            <a:noFill/>
          </p:spPr>
          <p:txBody>
            <a:bodyPr wrap="square" rtlCol="0">
              <a:spAutoFit/>
            </a:bodyPr>
            <a:lstStyle/>
            <a:p>
              <a:pPr>
                <a:defRPr/>
              </a:pPr>
              <a:r>
                <a:rPr lang="zh-CN" altLang="en-US" sz="1200" dirty="0">
                  <a:solidFill>
                    <a:schemeClr val="accent2"/>
                  </a:solidFill>
                  <a:latin typeface="微软雅黑" panose="020B0503020204020204" pitchFamily="34" charset="-122"/>
                  <a:ea typeface="微软雅黑" panose="020B0503020204020204" pitchFamily="34" charset="-122"/>
                </a:rPr>
                <a:t>单击此处添加</a:t>
              </a:r>
              <a:r>
                <a:rPr lang="zh-CN" altLang="en-US" sz="1200" dirty="0" smtClean="0">
                  <a:solidFill>
                    <a:schemeClr val="accent2"/>
                  </a:solidFill>
                  <a:latin typeface="微软雅黑" pitchFamily="34" charset="-122"/>
                  <a:ea typeface="微软雅黑" pitchFamily="34" charset="-122"/>
                </a:rPr>
                <a:t>段落</a:t>
              </a:r>
              <a:endParaRPr lang="zh-CN" altLang="en-US" sz="1200" dirty="0">
                <a:solidFill>
                  <a:schemeClr val="accent2"/>
                </a:solidFill>
                <a:latin typeface="微软雅黑" pitchFamily="34" charset="-122"/>
                <a:ea typeface="微软雅黑" pitchFamily="34" charset="-122"/>
              </a:endParaRPr>
            </a:p>
          </p:txBody>
        </p:sp>
      </p:grpSp>
      <p:grpSp>
        <p:nvGrpSpPr>
          <p:cNvPr id="35" name="组合 34"/>
          <p:cNvGrpSpPr/>
          <p:nvPr/>
        </p:nvGrpSpPr>
        <p:grpSpPr>
          <a:xfrm>
            <a:off x="5507577" y="1536540"/>
            <a:ext cx="2214851" cy="3019067"/>
            <a:chOff x="5605754" y="1672582"/>
            <a:chExt cx="2214851" cy="3019067"/>
          </a:xfrm>
        </p:grpSpPr>
        <p:grpSp>
          <p:nvGrpSpPr>
            <p:cNvPr id="36" name="Group 43"/>
            <p:cNvGrpSpPr>
              <a:grpSpLocks/>
            </p:cNvGrpSpPr>
            <p:nvPr/>
          </p:nvGrpSpPr>
          <p:grpSpPr bwMode="auto">
            <a:xfrm rot="591452">
              <a:off x="6398260" y="1672582"/>
              <a:ext cx="1422345" cy="2544084"/>
              <a:chOff x="5605470" y="1857364"/>
              <a:chExt cx="1878642" cy="3362308"/>
            </a:xfrm>
          </p:grpSpPr>
          <p:sp>
            <p:nvSpPr>
              <p:cNvPr id="44" name="Freeform 28"/>
              <p:cNvSpPr>
                <a:spLocks/>
              </p:cNvSpPr>
              <p:nvPr/>
            </p:nvSpPr>
            <p:spPr bwMode="auto">
              <a:xfrm>
                <a:off x="6009704" y="1857364"/>
                <a:ext cx="1474408" cy="1773127"/>
              </a:xfrm>
              <a:custGeom>
                <a:avLst/>
                <a:gdLst/>
                <a:ahLst/>
                <a:cxnLst>
                  <a:cxn ang="0">
                    <a:pos x="888" y="0"/>
                  </a:cxn>
                  <a:cxn ang="0">
                    <a:pos x="1063" y="33"/>
                  </a:cxn>
                  <a:cxn ang="0">
                    <a:pos x="1231" y="109"/>
                  </a:cxn>
                  <a:cxn ang="0">
                    <a:pos x="1376" y="221"/>
                  </a:cxn>
                  <a:cxn ang="0">
                    <a:pos x="1488" y="359"/>
                  </a:cxn>
                  <a:cxn ang="0">
                    <a:pos x="1566" y="515"/>
                  </a:cxn>
                  <a:cxn ang="0">
                    <a:pos x="1608" y="685"/>
                  </a:cxn>
                  <a:cxn ang="0">
                    <a:pos x="1610" y="862"/>
                  </a:cxn>
                  <a:cxn ang="0">
                    <a:pos x="1574" y="1039"/>
                  </a:cxn>
                  <a:cxn ang="0">
                    <a:pos x="1498" y="1209"/>
                  </a:cxn>
                  <a:cxn ang="0">
                    <a:pos x="1395" y="1344"/>
                  </a:cxn>
                  <a:cxn ang="0">
                    <a:pos x="1265" y="1464"/>
                  </a:cxn>
                  <a:cxn ang="0">
                    <a:pos x="1113" y="1569"/>
                  </a:cxn>
                  <a:cxn ang="0">
                    <a:pos x="949" y="1659"/>
                  </a:cxn>
                  <a:cxn ang="0">
                    <a:pos x="781" y="1737"/>
                  </a:cxn>
                  <a:cxn ang="0">
                    <a:pos x="617" y="1803"/>
                  </a:cxn>
                  <a:cxn ang="0">
                    <a:pos x="463" y="1853"/>
                  </a:cxn>
                  <a:cxn ang="0">
                    <a:pos x="331" y="1893"/>
                  </a:cxn>
                  <a:cxn ang="0">
                    <a:pos x="225" y="1920"/>
                  </a:cxn>
                  <a:cxn ang="0">
                    <a:pos x="158" y="1935"/>
                  </a:cxn>
                  <a:cxn ang="0">
                    <a:pos x="133" y="1941"/>
                  </a:cxn>
                  <a:cxn ang="0">
                    <a:pos x="127" y="1916"/>
                  </a:cxn>
                  <a:cxn ang="0">
                    <a:pos x="108" y="1847"/>
                  </a:cxn>
                  <a:cxn ang="0">
                    <a:pos x="85" y="1742"/>
                  </a:cxn>
                  <a:cxn ang="0">
                    <a:pos x="57" y="1605"/>
                  </a:cxn>
                  <a:cxn ang="0">
                    <a:pos x="32" y="1445"/>
                  </a:cxn>
                  <a:cxn ang="0">
                    <a:pos x="11" y="1268"/>
                  </a:cxn>
                  <a:cxn ang="0">
                    <a:pos x="0" y="1083"/>
                  </a:cxn>
                  <a:cxn ang="0">
                    <a:pos x="5" y="896"/>
                  </a:cxn>
                  <a:cxn ang="0">
                    <a:pos x="24" y="715"/>
                  </a:cxn>
                  <a:cxn ang="0">
                    <a:pos x="68" y="545"/>
                  </a:cxn>
                  <a:cxn ang="0">
                    <a:pos x="135" y="395"/>
                  </a:cxn>
                  <a:cxn ang="0">
                    <a:pos x="249" y="248"/>
                  </a:cxn>
                  <a:cxn ang="0">
                    <a:pos x="388" y="132"/>
                  </a:cxn>
                  <a:cxn ang="0">
                    <a:pos x="543" y="50"/>
                  </a:cxn>
                  <a:cxn ang="0">
                    <a:pos x="714" y="6"/>
                  </a:cxn>
                </a:cxnLst>
                <a:rect l="0" t="0" r="r" b="b"/>
                <a:pathLst>
                  <a:path w="1614" h="1941">
                    <a:moveTo>
                      <a:pt x="802" y="0"/>
                    </a:moveTo>
                    <a:lnTo>
                      <a:pt x="888" y="0"/>
                    </a:lnTo>
                    <a:lnTo>
                      <a:pt x="977" y="12"/>
                    </a:lnTo>
                    <a:lnTo>
                      <a:pt x="1063" y="33"/>
                    </a:lnTo>
                    <a:lnTo>
                      <a:pt x="1149" y="67"/>
                    </a:lnTo>
                    <a:lnTo>
                      <a:pt x="1231" y="109"/>
                    </a:lnTo>
                    <a:lnTo>
                      <a:pt x="1307" y="162"/>
                    </a:lnTo>
                    <a:lnTo>
                      <a:pt x="1376" y="221"/>
                    </a:lnTo>
                    <a:lnTo>
                      <a:pt x="1437" y="288"/>
                    </a:lnTo>
                    <a:lnTo>
                      <a:pt x="1488" y="359"/>
                    </a:lnTo>
                    <a:lnTo>
                      <a:pt x="1532" y="435"/>
                    </a:lnTo>
                    <a:lnTo>
                      <a:pt x="1566" y="515"/>
                    </a:lnTo>
                    <a:lnTo>
                      <a:pt x="1591" y="599"/>
                    </a:lnTo>
                    <a:lnTo>
                      <a:pt x="1608" y="685"/>
                    </a:lnTo>
                    <a:lnTo>
                      <a:pt x="1614" y="774"/>
                    </a:lnTo>
                    <a:lnTo>
                      <a:pt x="1610" y="862"/>
                    </a:lnTo>
                    <a:lnTo>
                      <a:pt x="1597" y="953"/>
                    </a:lnTo>
                    <a:lnTo>
                      <a:pt x="1574" y="1039"/>
                    </a:lnTo>
                    <a:lnTo>
                      <a:pt x="1543" y="1125"/>
                    </a:lnTo>
                    <a:lnTo>
                      <a:pt x="1498" y="1209"/>
                    </a:lnTo>
                    <a:lnTo>
                      <a:pt x="1452" y="1279"/>
                    </a:lnTo>
                    <a:lnTo>
                      <a:pt x="1395" y="1344"/>
                    </a:lnTo>
                    <a:lnTo>
                      <a:pt x="1334" y="1405"/>
                    </a:lnTo>
                    <a:lnTo>
                      <a:pt x="1265" y="1464"/>
                    </a:lnTo>
                    <a:lnTo>
                      <a:pt x="1191" y="1519"/>
                    </a:lnTo>
                    <a:lnTo>
                      <a:pt x="1113" y="1569"/>
                    </a:lnTo>
                    <a:lnTo>
                      <a:pt x="1033" y="1615"/>
                    </a:lnTo>
                    <a:lnTo>
                      <a:pt x="949" y="1659"/>
                    </a:lnTo>
                    <a:lnTo>
                      <a:pt x="865" y="1699"/>
                    </a:lnTo>
                    <a:lnTo>
                      <a:pt x="781" y="1737"/>
                    </a:lnTo>
                    <a:lnTo>
                      <a:pt x="699" y="1771"/>
                    </a:lnTo>
                    <a:lnTo>
                      <a:pt x="617" y="1803"/>
                    </a:lnTo>
                    <a:lnTo>
                      <a:pt x="539" y="1830"/>
                    </a:lnTo>
                    <a:lnTo>
                      <a:pt x="463" y="1853"/>
                    </a:lnTo>
                    <a:lnTo>
                      <a:pt x="394" y="1874"/>
                    </a:lnTo>
                    <a:lnTo>
                      <a:pt x="331" y="1893"/>
                    </a:lnTo>
                    <a:lnTo>
                      <a:pt x="274" y="1908"/>
                    </a:lnTo>
                    <a:lnTo>
                      <a:pt x="225" y="1920"/>
                    </a:lnTo>
                    <a:lnTo>
                      <a:pt x="188" y="1929"/>
                    </a:lnTo>
                    <a:lnTo>
                      <a:pt x="158" y="1935"/>
                    </a:lnTo>
                    <a:lnTo>
                      <a:pt x="139" y="1939"/>
                    </a:lnTo>
                    <a:lnTo>
                      <a:pt x="133" y="1941"/>
                    </a:lnTo>
                    <a:lnTo>
                      <a:pt x="131" y="1935"/>
                    </a:lnTo>
                    <a:lnTo>
                      <a:pt x="127" y="1916"/>
                    </a:lnTo>
                    <a:lnTo>
                      <a:pt x="118" y="1887"/>
                    </a:lnTo>
                    <a:lnTo>
                      <a:pt x="108" y="1847"/>
                    </a:lnTo>
                    <a:lnTo>
                      <a:pt x="97" y="1798"/>
                    </a:lnTo>
                    <a:lnTo>
                      <a:pt x="85" y="1742"/>
                    </a:lnTo>
                    <a:lnTo>
                      <a:pt x="70" y="1676"/>
                    </a:lnTo>
                    <a:lnTo>
                      <a:pt x="57" y="1605"/>
                    </a:lnTo>
                    <a:lnTo>
                      <a:pt x="45" y="1527"/>
                    </a:lnTo>
                    <a:lnTo>
                      <a:pt x="32" y="1445"/>
                    </a:lnTo>
                    <a:lnTo>
                      <a:pt x="21" y="1359"/>
                    </a:lnTo>
                    <a:lnTo>
                      <a:pt x="11" y="1268"/>
                    </a:lnTo>
                    <a:lnTo>
                      <a:pt x="5" y="1176"/>
                    </a:lnTo>
                    <a:lnTo>
                      <a:pt x="0" y="1083"/>
                    </a:lnTo>
                    <a:lnTo>
                      <a:pt x="0" y="988"/>
                    </a:lnTo>
                    <a:lnTo>
                      <a:pt x="5" y="896"/>
                    </a:lnTo>
                    <a:lnTo>
                      <a:pt x="11" y="803"/>
                    </a:lnTo>
                    <a:lnTo>
                      <a:pt x="24" y="715"/>
                    </a:lnTo>
                    <a:lnTo>
                      <a:pt x="42" y="629"/>
                    </a:lnTo>
                    <a:lnTo>
                      <a:pt x="68" y="545"/>
                    </a:lnTo>
                    <a:lnTo>
                      <a:pt x="97" y="467"/>
                    </a:lnTo>
                    <a:lnTo>
                      <a:pt x="135" y="395"/>
                    </a:lnTo>
                    <a:lnTo>
                      <a:pt x="188" y="317"/>
                    </a:lnTo>
                    <a:lnTo>
                      <a:pt x="249" y="248"/>
                    </a:lnTo>
                    <a:lnTo>
                      <a:pt x="314" y="185"/>
                    </a:lnTo>
                    <a:lnTo>
                      <a:pt x="388" y="132"/>
                    </a:lnTo>
                    <a:lnTo>
                      <a:pt x="463" y="86"/>
                    </a:lnTo>
                    <a:lnTo>
                      <a:pt x="543" y="50"/>
                    </a:lnTo>
                    <a:lnTo>
                      <a:pt x="627" y="25"/>
                    </a:lnTo>
                    <a:lnTo>
                      <a:pt x="714" y="6"/>
                    </a:lnTo>
                    <a:lnTo>
                      <a:pt x="802" y="0"/>
                    </a:lnTo>
                    <a:close/>
                  </a:path>
                </a:pathLst>
              </a:custGeom>
              <a:solidFill>
                <a:schemeClr val="tx2"/>
              </a:solidFill>
              <a:ln w="0">
                <a:noFill/>
                <a:prstDash val="solid"/>
                <a:round/>
                <a:headEnd/>
                <a:tailEnd/>
              </a:ln>
              <a:effec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sp>
            <p:nvSpPr>
              <p:cNvPr id="45" name="Freeform 23"/>
              <p:cNvSpPr>
                <a:spLocks/>
              </p:cNvSpPr>
              <p:nvPr/>
            </p:nvSpPr>
            <p:spPr bwMode="auto">
              <a:xfrm flipH="1">
                <a:off x="5604511" y="3590655"/>
                <a:ext cx="527670" cy="1628699"/>
              </a:xfrm>
              <a:custGeom>
                <a:avLst/>
                <a:gdLst/>
                <a:ahLst/>
                <a:cxnLst>
                  <a:cxn ang="0">
                    <a:pos x="4" y="0"/>
                  </a:cxn>
                  <a:cxn ang="0">
                    <a:pos x="67" y="158"/>
                  </a:cxn>
                  <a:cxn ang="0">
                    <a:pos x="136" y="322"/>
                  </a:cxn>
                  <a:cxn ang="0">
                    <a:pos x="210" y="492"/>
                  </a:cxn>
                  <a:cxn ang="0">
                    <a:pos x="284" y="671"/>
                  </a:cxn>
                  <a:cxn ang="0">
                    <a:pos x="359" y="854"/>
                  </a:cxn>
                  <a:cxn ang="0">
                    <a:pos x="435" y="1045"/>
                  </a:cxn>
                  <a:cxn ang="0">
                    <a:pos x="511" y="1241"/>
                  </a:cxn>
                  <a:cxn ang="0">
                    <a:pos x="582" y="1443"/>
                  </a:cxn>
                  <a:cxn ang="0">
                    <a:pos x="652" y="1649"/>
                  </a:cxn>
                  <a:cxn ang="0">
                    <a:pos x="715" y="1862"/>
                  </a:cxn>
                  <a:cxn ang="0">
                    <a:pos x="772" y="2080"/>
                  </a:cxn>
                  <a:cxn ang="0">
                    <a:pos x="822" y="2301"/>
                  </a:cxn>
                  <a:cxn ang="0">
                    <a:pos x="864" y="2531"/>
                  </a:cxn>
                  <a:cxn ang="0">
                    <a:pos x="896" y="2762"/>
                  </a:cxn>
                  <a:cxn ang="0">
                    <a:pos x="890" y="2762"/>
                  </a:cxn>
                  <a:cxn ang="0">
                    <a:pos x="858" y="2531"/>
                  </a:cxn>
                  <a:cxn ang="0">
                    <a:pos x="816" y="2303"/>
                  </a:cxn>
                  <a:cxn ang="0">
                    <a:pos x="765" y="2080"/>
                  </a:cxn>
                  <a:cxn ang="0">
                    <a:pos x="709" y="1864"/>
                  </a:cxn>
                  <a:cxn ang="0">
                    <a:pos x="646" y="1651"/>
                  </a:cxn>
                  <a:cxn ang="0">
                    <a:pos x="578" y="1445"/>
                  </a:cxn>
                  <a:cxn ang="0">
                    <a:pos x="505" y="1243"/>
                  </a:cxn>
                  <a:cxn ang="0">
                    <a:pos x="431" y="1048"/>
                  </a:cxn>
                  <a:cxn ang="0">
                    <a:pos x="355" y="858"/>
                  </a:cxn>
                  <a:cxn ang="0">
                    <a:pos x="279" y="673"/>
                  </a:cxn>
                  <a:cxn ang="0">
                    <a:pos x="206" y="496"/>
                  </a:cxn>
                  <a:cxn ang="0">
                    <a:pos x="132" y="324"/>
                  </a:cxn>
                  <a:cxn ang="0">
                    <a:pos x="63" y="160"/>
                  </a:cxn>
                  <a:cxn ang="0">
                    <a:pos x="0" y="2"/>
                  </a:cxn>
                  <a:cxn ang="0">
                    <a:pos x="4" y="0"/>
                  </a:cxn>
                </a:cxnLst>
                <a:rect l="0" t="0" r="r" b="b"/>
                <a:pathLst>
                  <a:path w="896" h="2762">
                    <a:moveTo>
                      <a:pt x="4" y="0"/>
                    </a:moveTo>
                    <a:lnTo>
                      <a:pt x="67" y="158"/>
                    </a:lnTo>
                    <a:lnTo>
                      <a:pt x="136" y="322"/>
                    </a:lnTo>
                    <a:lnTo>
                      <a:pt x="210" y="492"/>
                    </a:lnTo>
                    <a:lnTo>
                      <a:pt x="284" y="671"/>
                    </a:lnTo>
                    <a:lnTo>
                      <a:pt x="359" y="854"/>
                    </a:lnTo>
                    <a:lnTo>
                      <a:pt x="435" y="1045"/>
                    </a:lnTo>
                    <a:lnTo>
                      <a:pt x="511" y="1241"/>
                    </a:lnTo>
                    <a:lnTo>
                      <a:pt x="582" y="1443"/>
                    </a:lnTo>
                    <a:lnTo>
                      <a:pt x="652" y="1649"/>
                    </a:lnTo>
                    <a:lnTo>
                      <a:pt x="715" y="1862"/>
                    </a:lnTo>
                    <a:lnTo>
                      <a:pt x="772" y="2080"/>
                    </a:lnTo>
                    <a:lnTo>
                      <a:pt x="822" y="2301"/>
                    </a:lnTo>
                    <a:lnTo>
                      <a:pt x="864" y="2531"/>
                    </a:lnTo>
                    <a:lnTo>
                      <a:pt x="896" y="2762"/>
                    </a:lnTo>
                    <a:lnTo>
                      <a:pt x="890" y="2762"/>
                    </a:lnTo>
                    <a:lnTo>
                      <a:pt x="858" y="2531"/>
                    </a:lnTo>
                    <a:lnTo>
                      <a:pt x="816" y="2303"/>
                    </a:lnTo>
                    <a:lnTo>
                      <a:pt x="765" y="2080"/>
                    </a:lnTo>
                    <a:lnTo>
                      <a:pt x="709" y="1864"/>
                    </a:lnTo>
                    <a:lnTo>
                      <a:pt x="646" y="1651"/>
                    </a:lnTo>
                    <a:lnTo>
                      <a:pt x="578" y="1445"/>
                    </a:lnTo>
                    <a:lnTo>
                      <a:pt x="505" y="1243"/>
                    </a:lnTo>
                    <a:lnTo>
                      <a:pt x="431" y="1048"/>
                    </a:lnTo>
                    <a:lnTo>
                      <a:pt x="355" y="858"/>
                    </a:lnTo>
                    <a:lnTo>
                      <a:pt x="279" y="673"/>
                    </a:lnTo>
                    <a:lnTo>
                      <a:pt x="206" y="496"/>
                    </a:lnTo>
                    <a:lnTo>
                      <a:pt x="132" y="324"/>
                    </a:lnTo>
                    <a:lnTo>
                      <a:pt x="63" y="160"/>
                    </a:lnTo>
                    <a:lnTo>
                      <a:pt x="0" y="2"/>
                    </a:lnTo>
                    <a:lnTo>
                      <a:pt x="4" y="0"/>
                    </a:lnTo>
                    <a:close/>
                  </a:path>
                </a:pathLst>
              </a:custGeom>
              <a:solidFill>
                <a:srgbClr val="000000"/>
              </a:solidFill>
              <a:ln w="0">
                <a:solidFill>
                  <a:schemeClr val="tx2"/>
                </a:solidFill>
                <a:prstDash val="solid"/>
                <a:round/>
                <a:headEnd/>
                <a:tailEnd/>
              </a:ln>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5605754" y="2134392"/>
              <a:ext cx="2213907" cy="2557257"/>
              <a:chOff x="5605754" y="2134392"/>
              <a:chExt cx="2213907" cy="2557257"/>
            </a:xfrm>
          </p:grpSpPr>
          <p:grpSp>
            <p:nvGrpSpPr>
              <p:cNvPr id="38" name="Group 13"/>
              <p:cNvGrpSpPr>
                <a:grpSpLocks/>
              </p:cNvGrpSpPr>
              <p:nvPr/>
            </p:nvGrpSpPr>
            <p:grpSpPr bwMode="auto">
              <a:xfrm>
                <a:off x="5605754" y="3677919"/>
                <a:ext cx="1038455" cy="1013730"/>
                <a:chOff x="888578" y="4639736"/>
                <a:chExt cx="1731612" cy="1689647"/>
              </a:xfrm>
            </p:grpSpPr>
            <p:sp>
              <p:nvSpPr>
                <p:cNvPr id="42" name="Freeform 11"/>
                <p:cNvSpPr>
                  <a:spLocks noEditPoints="1"/>
                </p:cNvSpPr>
                <p:nvPr/>
              </p:nvSpPr>
              <p:spPr bwMode="auto">
                <a:xfrm rot="943525">
                  <a:off x="888578" y="4639736"/>
                  <a:ext cx="1731612" cy="1689647"/>
                </a:xfrm>
                <a:custGeom>
                  <a:avLst/>
                  <a:gdLst/>
                  <a:ahLst/>
                  <a:cxnLst>
                    <a:cxn ang="0">
                      <a:pos x="1613" y="210"/>
                    </a:cxn>
                    <a:cxn ang="0">
                      <a:pos x="1360" y="674"/>
                    </a:cxn>
                    <a:cxn ang="0">
                      <a:pos x="732" y="749"/>
                    </a:cxn>
                    <a:cxn ang="0">
                      <a:pos x="468" y="1245"/>
                    </a:cxn>
                    <a:cxn ang="0">
                      <a:pos x="543" y="1681"/>
                    </a:cxn>
                    <a:cxn ang="0">
                      <a:pos x="50" y="2188"/>
                    </a:cxn>
                    <a:cxn ang="0">
                      <a:pos x="228" y="2752"/>
                    </a:cxn>
                    <a:cxn ang="0">
                      <a:pos x="343" y="3352"/>
                    </a:cxn>
                    <a:cxn ang="0">
                      <a:pos x="478" y="3841"/>
                    </a:cxn>
                    <a:cxn ang="0">
                      <a:pos x="1117" y="4048"/>
                    </a:cxn>
                    <a:cxn ang="0">
                      <a:pos x="1356" y="4540"/>
                    </a:cxn>
                    <a:cxn ang="0">
                      <a:pos x="1892" y="4755"/>
                    </a:cxn>
                    <a:cxn ang="0">
                      <a:pos x="2384" y="4530"/>
                    </a:cxn>
                    <a:cxn ang="0">
                      <a:pos x="2994" y="4837"/>
                    </a:cxn>
                    <a:cxn ang="0">
                      <a:pos x="3448" y="4573"/>
                    </a:cxn>
                    <a:cxn ang="0">
                      <a:pos x="3748" y="4208"/>
                    </a:cxn>
                    <a:cxn ang="0">
                      <a:pos x="4340" y="4066"/>
                    </a:cxn>
                    <a:cxn ang="0">
                      <a:pos x="4515" y="3494"/>
                    </a:cxn>
                    <a:cxn ang="0">
                      <a:pos x="4686" y="3041"/>
                    </a:cxn>
                    <a:cxn ang="0">
                      <a:pos x="4961" y="2570"/>
                    </a:cxn>
                    <a:cxn ang="0">
                      <a:pos x="4658" y="2013"/>
                    </a:cxn>
                    <a:cxn ang="0">
                      <a:pos x="4647" y="1517"/>
                    </a:cxn>
                    <a:cxn ang="0">
                      <a:pos x="4515" y="1031"/>
                    </a:cxn>
                    <a:cxn ang="0">
                      <a:pos x="3876" y="821"/>
                    </a:cxn>
                    <a:cxn ang="0">
                      <a:pos x="3637" y="328"/>
                    </a:cxn>
                    <a:cxn ang="0">
                      <a:pos x="3102" y="114"/>
                    </a:cxn>
                    <a:cxn ang="0">
                      <a:pos x="2609" y="342"/>
                    </a:cxn>
                    <a:cxn ang="0">
                      <a:pos x="1999" y="32"/>
                    </a:cxn>
                    <a:cxn ang="0">
                      <a:pos x="2520" y="217"/>
                    </a:cxn>
                    <a:cxn ang="0">
                      <a:pos x="3212" y="71"/>
                    </a:cxn>
                    <a:cxn ang="0">
                      <a:pos x="3633" y="274"/>
                    </a:cxn>
                    <a:cxn ang="0">
                      <a:pos x="3876" y="788"/>
                    </a:cxn>
                    <a:cxn ang="0">
                      <a:pos x="4483" y="956"/>
                    </a:cxn>
                    <a:cxn ang="0">
                      <a:pos x="4690" y="1403"/>
                    </a:cxn>
                    <a:cxn ang="0">
                      <a:pos x="4761" y="2070"/>
                    </a:cxn>
                    <a:cxn ang="0">
                      <a:pos x="4993" y="2584"/>
                    </a:cxn>
                    <a:cxn ang="0">
                      <a:pos x="4604" y="3137"/>
                    </a:cxn>
                    <a:cxn ang="0">
                      <a:pos x="4551" y="3737"/>
                    </a:cxn>
                    <a:cxn ang="0">
                      <a:pos x="4187" y="4191"/>
                    </a:cxn>
                    <a:cxn ang="0">
                      <a:pos x="3594" y="4365"/>
                    </a:cxn>
                    <a:cxn ang="0">
                      <a:pos x="3127" y="4855"/>
                    </a:cxn>
                    <a:cxn ang="0">
                      <a:pos x="2577" y="4730"/>
                    </a:cxn>
                    <a:cxn ang="0">
                      <a:pos x="1895" y="4787"/>
                    </a:cxn>
                    <a:cxn ang="0">
                      <a:pos x="1428" y="4665"/>
                    </a:cxn>
                    <a:cxn ang="0">
                      <a:pos x="1146" y="4080"/>
                    </a:cxn>
                    <a:cxn ang="0">
                      <a:pos x="589" y="3966"/>
                    </a:cxn>
                    <a:cxn ang="0">
                      <a:pos x="307" y="3552"/>
                    </a:cxn>
                    <a:cxn ang="0">
                      <a:pos x="325" y="2888"/>
                    </a:cxn>
                    <a:cxn ang="0">
                      <a:pos x="0" y="2316"/>
                    </a:cxn>
                    <a:cxn ang="0">
                      <a:pos x="282" y="1809"/>
                    </a:cxn>
                    <a:cxn ang="0">
                      <a:pos x="435" y="1245"/>
                    </a:cxn>
                    <a:cxn ang="0">
                      <a:pos x="632" y="778"/>
                    </a:cxn>
                    <a:cxn ang="0">
                      <a:pos x="1242" y="628"/>
                    </a:cxn>
                    <a:cxn ang="0">
                      <a:pos x="1624" y="153"/>
                    </a:cxn>
                  </a:cxnLst>
                  <a:rect l="0" t="0" r="r" b="b"/>
                  <a:pathLst>
                    <a:path w="4993" h="4872">
                      <a:moveTo>
                        <a:pt x="1999" y="32"/>
                      </a:moveTo>
                      <a:lnTo>
                        <a:pt x="1934" y="35"/>
                      </a:lnTo>
                      <a:lnTo>
                        <a:pt x="1874" y="46"/>
                      </a:lnTo>
                      <a:lnTo>
                        <a:pt x="1781" y="82"/>
                      </a:lnTo>
                      <a:lnTo>
                        <a:pt x="1692" y="135"/>
                      </a:lnTo>
                      <a:lnTo>
                        <a:pt x="1613" y="210"/>
                      </a:lnTo>
                      <a:lnTo>
                        <a:pt x="1542" y="299"/>
                      </a:lnTo>
                      <a:lnTo>
                        <a:pt x="1481" y="407"/>
                      </a:lnTo>
                      <a:lnTo>
                        <a:pt x="1424" y="528"/>
                      </a:lnTo>
                      <a:lnTo>
                        <a:pt x="1378" y="664"/>
                      </a:lnTo>
                      <a:lnTo>
                        <a:pt x="1371" y="678"/>
                      </a:lnTo>
                      <a:lnTo>
                        <a:pt x="1360" y="674"/>
                      </a:lnTo>
                      <a:lnTo>
                        <a:pt x="1246" y="660"/>
                      </a:lnTo>
                      <a:lnTo>
                        <a:pt x="1142" y="656"/>
                      </a:lnTo>
                      <a:lnTo>
                        <a:pt x="1024" y="664"/>
                      </a:lnTo>
                      <a:lnTo>
                        <a:pt x="917" y="681"/>
                      </a:lnTo>
                      <a:lnTo>
                        <a:pt x="817" y="710"/>
                      </a:lnTo>
                      <a:lnTo>
                        <a:pt x="732" y="749"/>
                      </a:lnTo>
                      <a:lnTo>
                        <a:pt x="653" y="803"/>
                      </a:lnTo>
                      <a:lnTo>
                        <a:pt x="589" y="867"/>
                      </a:lnTo>
                      <a:lnTo>
                        <a:pt x="535" y="946"/>
                      </a:lnTo>
                      <a:lnTo>
                        <a:pt x="500" y="1038"/>
                      </a:lnTo>
                      <a:lnTo>
                        <a:pt x="475" y="1138"/>
                      </a:lnTo>
                      <a:lnTo>
                        <a:pt x="468" y="1245"/>
                      </a:lnTo>
                      <a:lnTo>
                        <a:pt x="471" y="1342"/>
                      </a:lnTo>
                      <a:lnTo>
                        <a:pt x="489" y="1442"/>
                      </a:lnTo>
                      <a:lnTo>
                        <a:pt x="514" y="1549"/>
                      </a:lnTo>
                      <a:lnTo>
                        <a:pt x="550" y="1660"/>
                      </a:lnTo>
                      <a:lnTo>
                        <a:pt x="553" y="1674"/>
                      </a:lnTo>
                      <a:lnTo>
                        <a:pt x="543" y="1681"/>
                      </a:lnTo>
                      <a:lnTo>
                        <a:pt x="418" y="1752"/>
                      </a:lnTo>
                      <a:lnTo>
                        <a:pt x="307" y="1831"/>
                      </a:lnTo>
                      <a:lnTo>
                        <a:pt x="214" y="1913"/>
                      </a:lnTo>
                      <a:lnTo>
                        <a:pt x="143" y="2002"/>
                      </a:lnTo>
                      <a:lnTo>
                        <a:pt x="86" y="2091"/>
                      </a:lnTo>
                      <a:lnTo>
                        <a:pt x="50" y="2188"/>
                      </a:lnTo>
                      <a:lnTo>
                        <a:pt x="32" y="2288"/>
                      </a:lnTo>
                      <a:lnTo>
                        <a:pt x="32" y="2316"/>
                      </a:lnTo>
                      <a:lnTo>
                        <a:pt x="46" y="2427"/>
                      </a:lnTo>
                      <a:lnTo>
                        <a:pt x="82" y="2538"/>
                      </a:lnTo>
                      <a:lnTo>
                        <a:pt x="146" y="2648"/>
                      </a:lnTo>
                      <a:lnTo>
                        <a:pt x="228" y="2752"/>
                      </a:lnTo>
                      <a:lnTo>
                        <a:pt x="335" y="2855"/>
                      </a:lnTo>
                      <a:lnTo>
                        <a:pt x="478" y="2963"/>
                      </a:lnTo>
                      <a:lnTo>
                        <a:pt x="471" y="2973"/>
                      </a:lnTo>
                      <a:lnTo>
                        <a:pt x="414" y="3105"/>
                      </a:lnTo>
                      <a:lnTo>
                        <a:pt x="371" y="3230"/>
                      </a:lnTo>
                      <a:lnTo>
                        <a:pt x="343" y="3352"/>
                      </a:lnTo>
                      <a:lnTo>
                        <a:pt x="335" y="3466"/>
                      </a:lnTo>
                      <a:lnTo>
                        <a:pt x="339" y="3548"/>
                      </a:lnTo>
                      <a:lnTo>
                        <a:pt x="357" y="3627"/>
                      </a:lnTo>
                      <a:lnTo>
                        <a:pt x="382" y="3698"/>
                      </a:lnTo>
                      <a:lnTo>
                        <a:pt x="418" y="3766"/>
                      </a:lnTo>
                      <a:lnTo>
                        <a:pt x="478" y="3841"/>
                      </a:lnTo>
                      <a:lnTo>
                        <a:pt x="553" y="3905"/>
                      </a:lnTo>
                      <a:lnTo>
                        <a:pt x="639" y="3955"/>
                      </a:lnTo>
                      <a:lnTo>
                        <a:pt x="742" y="3998"/>
                      </a:lnTo>
                      <a:lnTo>
                        <a:pt x="857" y="4026"/>
                      </a:lnTo>
                      <a:lnTo>
                        <a:pt x="982" y="4041"/>
                      </a:lnTo>
                      <a:lnTo>
                        <a:pt x="1117" y="4048"/>
                      </a:lnTo>
                      <a:lnTo>
                        <a:pt x="1171" y="4048"/>
                      </a:lnTo>
                      <a:lnTo>
                        <a:pt x="1174" y="4062"/>
                      </a:lnTo>
                      <a:lnTo>
                        <a:pt x="1206" y="4201"/>
                      </a:lnTo>
                      <a:lnTo>
                        <a:pt x="1246" y="4330"/>
                      </a:lnTo>
                      <a:lnTo>
                        <a:pt x="1296" y="4444"/>
                      </a:lnTo>
                      <a:lnTo>
                        <a:pt x="1356" y="4540"/>
                      </a:lnTo>
                      <a:lnTo>
                        <a:pt x="1428" y="4622"/>
                      </a:lnTo>
                      <a:lnTo>
                        <a:pt x="1506" y="4687"/>
                      </a:lnTo>
                      <a:lnTo>
                        <a:pt x="1595" y="4733"/>
                      </a:lnTo>
                      <a:lnTo>
                        <a:pt x="1688" y="4758"/>
                      </a:lnTo>
                      <a:lnTo>
                        <a:pt x="1781" y="4765"/>
                      </a:lnTo>
                      <a:lnTo>
                        <a:pt x="1892" y="4755"/>
                      </a:lnTo>
                      <a:lnTo>
                        <a:pt x="2006" y="4726"/>
                      </a:lnTo>
                      <a:lnTo>
                        <a:pt x="2120" y="4680"/>
                      </a:lnTo>
                      <a:lnTo>
                        <a:pt x="2241" y="4612"/>
                      </a:lnTo>
                      <a:lnTo>
                        <a:pt x="2363" y="4526"/>
                      </a:lnTo>
                      <a:lnTo>
                        <a:pt x="2373" y="4519"/>
                      </a:lnTo>
                      <a:lnTo>
                        <a:pt x="2384" y="4530"/>
                      </a:lnTo>
                      <a:lnTo>
                        <a:pt x="2488" y="4622"/>
                      </a:lnTo>
                      <a:lnTo>
                        <a:pt x="2588" y="4697"/>
                      </a:lnTo>
                      <a:lnTo>
                        <a:pt x="2691" y="4758"/>
                      </a:lnTo>
                      <a:lnTo>
                        <a:pt x="2795" y="4801"/>
                      </a:lnTo>
                      <a:lnTo>
                        <a:pt x="2895" y="4830"/>
                      </a:lnTo>
                      <a:lnTo>
                        <a:pt x="2994" y="4837"/>
                      </a:lnTo>
                      <a:lnTo>
                        <a:pt x="3055" y="4833"/>
                      </a:lnTo>
                      <a:lnTo>
                        <a:pt x="3119" y="4822"/>
                      </a:lnTo>
                      <a:lnTo>
                        <a:pt x="3212" y="4787"/>
                      </a:lnTo>
                      <a:lnTo>
                        <a:pt x="3298" y="4733"/>
                      </a:lnTo>
                      <a:lnTo>
                        <a:pt x="3376" y="4662"/>
                      </a:lnTo>
                      <a:lnTo>
                        <a:pt x="3448" y="4573"/>
                      </a:lnTo>
                      <a:lnTo>
                        <a:pt x="3512" y="4465"/>
                      </a:lnTo>
                      <a:lnTo>
                        <a:pt x="3569" y="4344"/>
                      </a:lnTo>
                      <a:lnTo>
                        <a:pt x="3615" y="4208"/>
                      </a:lnTo>
                      <a:lnTo>
                        <a:pt x="3619" y="4194"/>
                      </a:lnTo>
                      <a:lnTo>
                        <a:pt x="3633" y="4194"/>
                      </a:lnTo>
                      <a:lnTo>
                        <a:pt x="3748" y="4208"/>
                      </a:lnTo>
                      <a:lnTo>
                        <a:pt x="3851" y="4212"/>
                      </a:lnTo>
                      <a:lnTo>
                        <a:pt x="3969" y="4205"/>
                      </a:lnTo>
                      <a:lnTo>
                        <a:pt x="4076" y="4191"/>
                      </a:lnTo>
                      <a:lnTo>
                        <a:pt x="4176" y="4162"/>
                      </a:lnTo>
                      <a:lnTo>
                        <a:pt x="4261" y="4119"/>
                      </a:lnTo>
                      <a:lnTo>
                        <a:pt x="4340" y="4066"/>
                      </a:lnTo>
                      <a:lnTo>
                        <a:pt x="4404" y="4001"/>
                      </a:lnTo>
                      <a:lnTo>
                        <a:pt x="4454" y="3923"/>
                      </a:lnTo>
                      <a:lnTo>
                        <a:pt x="4493" y="3830"/>
                      </a:lnTo>
                      <a:lnTo>
                        <a:pt x="4515" y="3730"/>
                      </a:lnTo>
                      <a:lnTo>
                        <a:pt x="4522" y="3623"/>
                      </a:lnTo>
                      <a:lnTo>
                        <a:pt x="4515" y="3494"/>
                      </a:lnTo>
                      <a:lnTo>
                        <a:pt x="4486" y="3355"/>
                      </a:lnTo>
                      <a:lnTo>
                        <a:pt x="4444" y="3209"/>
                      </a:lnTo>
                      <a:lnTo>
                        <a:pt x="4440" y="3195"/>
                      </a:lnTo>
                      <a:lnTo>
                        <a:pt x="4451" y="3191"/>
                      </a:lnTo>
                      <a:lnTo>
                        <a:pt x="4576" y="3120"/>
                      </a:lnTo>
                      <a:lnTo>
                        <a:pt x="4686" y="3041"/>
                      </a:lnTo>
                      <a:lnTo>
                        <a:pt x="4775" y="2955"/>
                      </a:lnTo>
                      <a:lnTo>
                        <a:pt x="4850" y="2870"/>
                      </a:lnTo>
                      <a:lnTo>
                        <a:pt x="4908" y="2777"/>
                      </a:lnTo>
                      <a:lnTo>
                        <a:pt x="4943" y="2681"/>
                      </a:lnTo>
                      <a:lnTo>
                        <a:pt x="4957" y="2581"/>
                      </a:lnTo>
                      <a:lnTo>
                        <a:pt x="4961" y="2570"/>
                      </a:lnTo>
                      <a:lnTo>
                        <a:pt x="4961" y="2552"/>
                      </a:lnTo>
                      <a:lnTo>
                        <a:pt x="4947" y="2441"/>
                      </a:lnTo>
                      <a:lnTo>
                        <a:pt x="4911" y="2331"/>
                      </a:lnTo>
                      <a:lnTo>
                        <a:pt x="4847" y="2220"/>
                      </a:lnTo>
                      <a:lnTo>
                        <a:pt x="4765" y="2116"/>
                      </a:lnTo>
                      <a:lnTo>
                        <a:pt x="4658" y="2013"/>
                      </a:lnTo>
                      <a:lnTo>
                        <a:pt x="4529" y="1917"/>
                      </a:lnTo>
                      <a:lnTo>
                        <a:pt x="4515" y="1909"/>
                      </a:lnTo>
                      <a:lnTo>
                        <a:pt x="4522" y="1895"/>
                      </a:lnTo>
                      <a:lnTo>
                        <a:pt x="4579" y="1763"/>
                      </a:lnTo>
                      <a:lnTo>
                        <a:pt x="4622" y="1638"/>
                      </a:lnTo>
                      <a:lnTo>
                        <a:pt x="4647" y="1517"/>
                      </a:lnTo>
                      <a:lnTo>
                        <a:pt x="4654" y="1403"/>
                      </a:lnTo>
                      <a:lnTo>
                        <a:pt x="4651" y="1320"/>
                      </a:lnTo>
                      <a:lnTo>
                        <a:pt x="4636" y="1245"/>
                      </a:lnTo>
                      <a:lnTo>
                        <a:pt x="4611" y="1174"/>
                      </a:lnTo>
                      <a:lnTo>
                        <a:pt x="4576" y="1106"/>
                      </a:lnTo>
                      <a:lnTo>
                        <a:pt x="4515" y="1031"/>
                      </a:lnTo>
                      <a:lnTo>
                        <a:pt x="4440" y="967"/>
                      </a:lnTo>
                      <a:lnTo>
                        <a:pt x="4354" y="913"/>
                      </a:lnTo>
                      <a:lnTo>
                        <a:pt x="4251" y="871"/>
                      </a:lnTo>
                      <a:lnTo>
                        <a:pt x="4137" y="842"/>
                      </a:lnTo>
                      <a:lnTo>
                        <a:pt x="4012" y="828"/>
                      </a:lnTo>
                      <a:lnTo>
                        <a:pt x="3876" y="821"/>
                      </a:lnTo>
                      <a:lnTo>
                        <a:pt x="3822" y="821"/>
                      </a:lnTo>
                      <a:lnTo>
                        <a:pt x="3819" y="806"/>
                      </a:lnTo>
                      <a:lnTo>
                        <a:pt x="3787" y="667"/>
                      </a:lnTo>
                      <a:lnTo>
                        <a:pt x="3748" y="539"/>
                      </a:lnTo>
                      <a:lnTo>
                        <a:pt x="3698" y="428"/>
                      </a:lnTo>
                      <a:lnTo>
                        <a:pt x="3637" y="328"/>
                      </a:lnTo>
                      <a:lnTo>
                        <a:pt x="3566" y="249"/>
                      </a:lnTo>
                      <a:lnTo>
                        <a:pt x="3487" y="185"/>
                      </a:lnTo>
                      <a:lnTo>
                        <a:pt x="3398" y="139"/>
                      </a:lnTo>
                      <a:lnTo>
                        <a:pt x="3305" y="110"/>
                      </a:lnTo>
                      <a:lnTo>
                        <a:pt x="3212" y="103"/>
                      </a:lnTo>
                      <a:lnTo>
                        <a:pt x="3102" y="114"/>
                      </a:lnTo>
                      <a:lnTo>
                        <a:pt x="2987" y="142"/>
                      </a:lnTo>
                      <a:lnTo>
                        <a:pt x="2873" y="192"/>
                      </a:lnTo>
                      <a:lnTo>
                        <a:pt x="2752" y="260"/>
                      </a:lnTo>
                      <a:lnTo>
                        <a:pt x="2630" y="342"/>
                      </a:lnTo>
                      <a:lnTo>
                        <a:pt x="2620" y="349"/>
                      </a:lnTo>
                      <a:lnTo>
                        <a:pt x="2609" y="342"/>
                      </a:lnTo>
                      <a:lnTo>
                        <a:pt x="2506" y="249"/>
                      </a:lnTo>
                      <a:lnTo>
                        <a:pt x="2402" y="174"/>
                      </a:lnTo>
                      <a:lnTo>
                        <a:pt x="2298" y="110"/>
                      </a:lnTo>
                      <a:lnTo>
                        <a:pt x="2199" y="67"/>
                      </a:lnTo>
                      <a:lnTo>
                        <a:pt x="2095" y="42"/>
                      </a:lnTo>
                      <a:lnTo>
                        <a:pt x="1999" y="32"/>
                      </a:lnTo>
                      <a:close/>
                      <a:moveTo>
                        <a:pt x="1999" y="0"/>
                      </a:moveTo>
                      <a:lnTo>
                        <a:pt x="2102" y="10"/>
                      </a:lnTo>
                      <a:lnTo>
                        <a:pt x="2206" y="35"/>
                      </a:lnTo>
                      <a:lnTo>
                        <a:pt x="2309" y="78"/>
                      </a:lnTo>
                      <a:lnTo>
                        <a:pt x="2416" y="139"/>
                      </a:lnTo>
                      <a:lnTo>
                        <a:pt x="2520" y="217"/>
                      </a:lnTo>
                      <a:lnTo>
                        <a:pt x="2623" y="307"/>
                      </a:lnTo>
                      <a:lnTo>
                        <a:pt x="2745" y="224"/>
                      </a:lnTo>
                      <a:lnTo>
                        <a:pt x="2866" y="160"/>
                      </a:lnTo>
                      <a:lnTo>
                        <a:pt x="2984" y="110"/>
                      </a:lnTo>
                      <a:lnTo>
                        <a:pt x="3098" y="82"/>
                      </a:lnTo>
                      <a:lnTo>
                        <a:pt x="3212" y="71"/>
                      </a:lnTo>
                      <a:lnTo>
                        <a:pt x="3280" y="75"/>
                      </a:lnTo>
                      <a:lnTo>
                        <a:pt x="3344" y="85"/>
                      </a:lnTo>
                      <a:lnTo>
                        <a:pt x="3408" y="107"/>
                      </a:lnTo>
                      <a:lnTo>
                        <a:pt x="3491" y="150"/>
                      </a:lnTo>
                      <a:lnTo>
                        <a:pt x="3566" y="203"/>
                      </a:lnTo>
                      <a:lnTo>
                        <a:pt x="3633" y="274"/>
                      </a:lnTo>
                      <a:lnTo>
                        <a:pt x="3690" y="353"/>
                      </a:lnTo>
                      <a:lnTo>
                        <a:pt x="3744" y="446"/>
                      </a:lnTo>
                      <a:lnTo>
                        <a:pt x="3787" y="549"/>
                      </a:lnTo>
                      <a:lnTo>
                        <a:pt x="3819" y="664"/>
                      </a:lnTo>
                      <a:lnTo>
                        <a:pt x="3847" y="788"/>
                      </a:lnTo>
                      <a:lnTo>
                        <a:pt x="3876" y="788"/>
                      </a:lnTo>
                      <a:lnTo>
                        <a:pt x="3997" y="792"/>
                      </a:lnTo>
                      <a:lnTo>
                        <a:pt x="4112" y="806"/>
                      </a:lnTo>
                      <a:lnTo>
                        <a:pt x="4219" y="831"/>
                      </a:lnTo>
                      <a:lnTo>
                        <a:pt x="4315" y="863"/>
                      </a:lnTo>
                      <a:lnTo>
                        <a:pt x="4404" y="903"/>
                      </a:lnTo>
                      <a:lnTo>
                        <a:pt x="4483" y="956"/>
                      </a:lnTo>
                      <a:lnTo>
                        <a:pt x="4547" y="1017"/>
                      </a:lnTo>
                      <a:lnTo>
                        <a:pt x="4604" y="1088"/>
                      </a:lnTo>
                      <a:lnTo>
                        <a:pt x="4640" y="1160"/>
                      </a:lnTo>
                      <a:lnTo>
                        <a:pt x="4668" y="1235"/>
                      </a:lnTo>
                      <a:lnTo>
                        <a:pt x="4683" y="1317"/>
                      </a:lnTo>
                      <a:lnTo>
                        <a:pt x="4690" y="1403"/>
                      </a:lnTo>
                      <a:lnTo>
                        <a:pt x="4683" y="1517"/>
                      </a:lnTo>
                      <a:lnTo>
                        <a:pt x="4654" y="1638"/>
                      </a:lnTo>
                      <a:lnTo>
                        <a:pt x="4615" y="1767"/>
                      </a:lnTo>
                      <a:lnTo>
                        <a:pt x="4558" y="1899"/>
                      </a:lnTo>
                      <a:lnTo>
                        <a:pt x="4668" y="1981"/>
                      </a:lnTo>
                      <a:lnTo>
                        <a:pt x="4761" y="2070"/>
                      </a:lnTo>
                      <a:lnTo>
                        <a:pt x="4843" y="2159"/>
                      </a:lnTo>
                      <a:lnTo>
                        <a:pt x="4908" y="2256"/>
                      </a:lnTo>
                      <a:lnTo>
                        <a:pt x="4954" y="2352"/>
                      </a:lnTo>
                      <a:lnTo>
                        <a:pt x="4982" y="2452"/>
                      </a:lnTo>
                      <a:lnTo>
                        <a:pt x="4993" y="2552"/>
                      </a:lnTo>
                      <a:lnTo>
                        <a:pt x="4993" y="2584"/>
                      </a:lnTo>
                      <a:lnTo>
                        <a:pt x="4975" y="2688"/>
                      </a:lnTo>
                      <a:lnTo>
                        <a:pt x="4936" y="2788"/>
                      </a:lnTo>
                      <a:lnTo>
                        <a:pt x="4879" y="2884"/>
                      </a:lnTo>
                      <a:lnTo>
                        <a:pt x="4804" y="2973"/>
                      </a:lnTo>
                      <a:lnTo>
                        <a:pt x="4711" y="3059"/>
                      </a:lnTo>
                      <a:lnTo>
                        <a:pt x="4604" y="3137"/>
                      </a:lnTo>
                      <a:lnTo>
                        <a:pt x="4479" y="3212"/>
                      </a:lnTo>
                      <a:lnTo>
                        <a:pt x="4511" y="3319"/>
                      </a:lnTo>
                      <a:lnTo>
                        <a:pt x="4536" y="3427"/>
                      </a:lnTo>
                      <a:lnTo>
                        <a:pt x="4554" y="3527"/>
                      </a:lnTo>
                      <a:lnTo>
                        <a:pt x="4558" y="3623"/>
                      </a:lnTo>
                      <a:lnTo>
                        <a:pt x="4551" y="3737"/>
                      </a:lnTo>
                      <a:lnTo>
                        <a:pt x="4526" y="3841"/>
                      </a:lnTo>
                      <a:lnTo>
                        <a:pt x="4486" y="3937"/>
                      </a:lnTo>
                      <a:lnTo>
                        <a:pt x="4429" y="4023"/>
                      </a:lnTo>
                      <a:lnTo>
                        <a:pt x="4361" y="4091"/>
                      </a:lnTo>
                      <a:lnTo>
                        <a:pt x="4279" y="4148"/>
                      </a:lnTo>
                      <a:lnTo>
                        <a:pt x="4187" y="4191"/>
                      </a:lnTo>
                      <a:lnTo>
                        <a:pt x="4083" y="4219"/>
                      </a:lnTo>
                      <a:lnTo>
                        <a:pt x="3972" y="4237"/>
                      </a:lnTo>
                      <a:lnTo>
                        <a:pt x="3851" y="4244"/>
                      </a:lnTo>
                      <a:lnTo>
                        <a:pt x="3751" y="4241"/>
                      </a:lnTo>
                      <a:lnTo>
                        <a:pt x="3644" y="4230"/>
                      </a:lnTo>
                      <a:lnTo>
                        <a:pt x="3594" y="4365"/>
                      </a:lnTo>
                      <a:lnTo>
                        <a:pt x="3537" y="4487"/>
                      </a:lnTo>
                      <a:lnTo>
                        <a:pt x="3473" y="4594"/>
                      </a:lnTo>
                      <a:lnTo>
                        <a:pt x="3398" y="4687"/>
                      </a:lnTo>
                      <a:lnTo>
                        <a:pt x="3316" y="4762"/>
                      </a:lnTo>
                      <a:lnTo>
                        <a:pt x="3226" y="4819"/>
                      </a:lnTo>
                      <a:lnTo>
                        <a:pt x="3127" y="4855"/>
                      </a:lnTo>
                      <a:lnTo>
                        <a:pt x="3059" y="4869"/>
                      </a:lnTo>
                      <a:lnTo>
                        <a:pt x="2994" y="4872"/>
                      </a:lnTo>
                      <a:lnTo>
                        <a:pt x="2891" y="4862"/>
                      </a:lnTo>
                      <a:lnTo>
                        <a:pt x="2787" y="4837"/>
                      </a:lnTo>
                      <a:lnTo>
                        <a:pt x="2684" y="4790"/>
                      </a:lnTo>
                      <a:lnTo>
                        <a:pt x="2577" y="4730"/>
                      </a:lnTo>
                      <a:lnTo>
                        <a:pt x="2473" y="4655"/>
                      </a:lnTo>
                      <a:lnTo>
                        <a:pt x="2370" y="4562"/>
                      </a:lnTo>
                      <a:lnTo>
                        <a:pt x="2249" y="4644"/>
                      </a:lnTo>
                      <a:lnTo>
                        <a:pt x="2127" y="4708"/>
                      </a:lnTo>
                      <a:lnTo>
                        <a:pt x="2009" y="4758"/>
                      </a:lnTo>
                      <a:lnTo>
                        <a:pt x="1895" y="4787"/>
                      </a:lnTo>
                      <a:lnTo>
                        <a:pt x="1781" y="4797"/>
                      </a:lnTo>
                      <a:lnTo>
                        <a:pt x="1713" y="4794"/>
                      </a:lnTo>
                      <a:lnTo>
                        <a:pt x="1649" y="4783"/>
                      </a:lnTo>
                      <a:lnTo>
                        <a:pt x="1585" y="4762"/>
                      </a:lnTo>
                      <a:lnTo>
                        <a:pt x="1503" y="4722"/>
                      </a:lnTo>
                      <a:lnTo>
                        <a:pt x="1428" y="4665"/>
                      </a:lnTo>
                      <a:lnTo>
                        <a:pt x="1360" y="4597"/>
                      </a:lnTo>
                      <a:lnTo>
                        <a:pt x="1299" y="4515"/>
                      </a:lnTo>
                      <a:lnTo>
                        <a:pt x="1249" y="4423"/>
                      </a:lnTo>
                      <a:lnTo>
                        <a:pt x="1206" y="4319"/>
                      </a:lnTo>
                      <a:lnTo>
                        <a:pt x="1171" y="4205"/>
                      </a:lnTo>
                      <a:lnTo>
                        <a:pt x="1146" y="4080"/>
                      </a:lnTo>
                      <a:lnTo>
                        <a:pt x="1117" y="4080"/>
                      </a:lnTo>
                      <a:lnTo>
                        <a:pt x="996" y="4076"/>
                      </a:lnTo>
                      <a:lnTo>
                        <a:pt x="882" y="4062"/>
                      </a:lnTo>
                      <a:lnTo>
                        <a:pt x="774" y="4041"/>
                      </a:lnTo>
                      <a:lnTo>
                        <a:pt x="678" y="4008"/>
                      </a:lnTo>
                      <a:lnTo>
                        <a:pt x="589" y="3966"/>
                      </a:lnTo>
                      <a:lnTo>
                        <a:pt x="510" y="3916"/>
                      </a:lnTo>
                      <a:lnTo>
                        <a:pt x="446" y="3855"/>
                      </a:lnTo>
                      <a:lnTo>
                        <a:pt x="389" y="3784"/>
                      </a:lnTo>
                      <a:lnTo>
                        <a:pt x="350" y="3712"/>
                      </a:lnTo>
                      <a:lnTo>
                        <a:pt x="325" y="3634"/>
                      </a:lnTo>
                      <a:lnTo>
                        <a:pt x="307" y="3552"/>
                      </a:lnTo>
                      <a:lnTo>
                        <a:pt x="303" y="3466"/>
                      </a:lnTo>
                      <a:lnTo>
                        <a:pt x="311" y="3352"/>
                      </a:lnTo>
                      <a:lnTo>
                        <a:pt x="335" y="3230"/>
                      </a:lnTo>
                      <a:lnTo>
                        <a:pt x="378" y="3102"/>
                      </a:lnTo>
                      <a:lnTo>
                        <a:pt x="435" y="2973"/>
                      </a:lnTo>
                      <a:lnTo>
                        <a:pt x="325" y="2888"/>
                      </a:lnTo>
                      <a:lnTo>
                        <a:pt x="232" y="2802"/>
                      </a:lnTo>
                      <a:lnTo>
                        <a:pt x="150" y="2709"/>
                      </a:lnTo>
                      <a:lnTo>
                        <a:pt x="86" y="2616"/>
                      </a:lnTo>
                      <a:lnTo>
                        <a:pt x="39" y="2516"/>
                      </a:lnTo>
                      <a:lnTo>
                        <a:pt x="11" y="2416"/>
                      </a:lnTo>
                      <a:lnTo>
                        <a:pt x="0" y="2316"/>
                      </a:lnTo>
                      <a:lnTo>
                        <a:pt x="0" y="2288"/>
                      </a:lnTo>
                      <a:lnTo>
                        <a:pt x="18" y="2184"/>
                      </a:lnTo>
                      <a:lnTo>
                        <a:pt x="54" y="2084"/>
                      </a:lnTo>
                      <a:lnTo>
                        <a:pt x="111" y="1988"/>
                      </a:lnTo>
                      <a:lnTo>
                        <a:pt x="186" y="1895"/>
                      </a:lnTo>
                      <a:lnTo>
                        <a:pt x="282" y="1809"/>
                      </a:lnTo>
                      <a:lnTo>
                        <a:pt x="389" y="1731"/>
                      </a:lnTo>
                      <a:lnTo>
                        <a:pt x="514" y="1656"/>
                      </a:lnTo>
                      <a:lnTo>
                        <a:pt x="482" y="1549"/>
                      </a:lnTo>
                      <a:lnTo>
                        <a:pt x="457" y="1442"/>
                      </a:lnTo>
                      <a:lnTo>
                        <a:pt x="439" y="1342"/>
                      </a:lnTo>
                      <a:lnTo>
                        <a:pt x="435" y="1245"/>
                      </a:lnTo>
                      <a:lnTo>
                        <a:pt x="439" y="1156"/>
                      </a:lnTo>
                      <a:lnTo>
                        <a:pt x="457" y="1071"/>
                      </a:lnTo>
                      <a:lnTo>
                        <a:pt x="482" y="988"/>
                      </a:lnTo>
                      <a:lnTo>
                        <a:pt x="518" y="917"/>
                      </a:lnTo>
                      <a:lnTo>
                        <a:pt x="564" y="849"/>
                      </a:lnTo>
                      <a:lnTo>
                        <a:pt x="632" y="778"/>
                      </a:lnTo>
                      <a:lnTo>
                        <a:pt x="714" y="724"/>
                      </a:lnTo>
                      <a:lnTo>
                        <a:pt x="807" y="678"/>
                      </a:lnTo>
                      <a:lnTo>
                        <a:pt x="910" y="649"/>
                      </a:lnTo>
                      <a:lnTo>
                        <a:pt x="1021" y="631"/>
                      </a:lnTo>
                      <a:lnTo>
                        <a:pt x="1142" y="624"/>
                      </a:lnTo>
                      <a:lnTo>
                        <a:pt x="1242" y="628"/>
                      </a:lnTo>
                      <a:lnTo>
                        <a:pt x="1349" y="639"/>
                      </a:lnTo>
                      <a:lnTo>
                        <a:pt x="1392" y="521"/>
                      </a:lnTo>
                      <a:lnTo>
                        <a:pt x="1438" y="410"/>
                      </a:lnTo>
                      <a:lnTo>
                        <a:pt x="1495" y="314"/>
                      </a:lnTo>
                      <a:lnTo>
                        <a:pt x="1556" y="224"/>
                      </a:lnTo>
                      <a:lnTo>
                        <a:pt x="1624" y="153"/>
                      </a:lnTo>
                      <a:lnTo>
                        <a:pt x="1699" y="92"/>
                      </a:lnTo>
                      <a:lnTo>
                        <a:pt x="1777" y="46"/>
                      </a:lnTo>
                      <a:lnTo>
                        <a:pt x="1867" y="14"/>
                      </a:lnTo>
                      <a:lnTo>
                        <a:pt x="1931" y="3"/>
                      </a:lnTo>
                      <a:lnTo>
                        <a:pt x="1999" y="0"/>
                      </a:lnTo>
                      <a:close/>
                    </a:path>
                  </a:pathLst>
                </a:custGeom>
                <a:solidFill>
                  <a:schemeClr val="tx2"/>
                </a:solidFill>
                <a:ln w="0">
                  <a:noFill/>
                  <a:prstDash val="solid"/>
                  <a:round/>
                  <a:headEnd/>
                  <a:tailEnd/>
                </a:ln>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sp>
              <p:nvSpPr>
                <p:cNvPr id="43" name="Freeform 12"/>
                <p:cNvSpPr>
                  <a:spLocks/>
                </p:cNvSpPr>
                <p:nvPr/>
              </p:nvSpPr>
              <p:spPr bwMode="auto">
                <a:xfrm rot="943525">
                  <a:off x="984055" y="4733003"/>
                  <a:ext cx="1540657" cy="1503112"/>
                </a:xfrm>
                <a:custGeom>
                  <a:avLst/>
                  <a:gdLst/>
                  <a:ahLst/>
                  <a:cxnLst>
                    <a:cxn ang="0">
                      <a:pos x="1942" y="25"/>
                    </a:cxn>
                    <a:cxn ang="0">
                      <a:pos x="2235" y="193"/>
                    </a:cxn>
                    <a:cxn ang="0">
                      <a:pos x="2542" y="146"/>
                    </a:cxn>
                    <a:cxn ang="0">
                      <a:pos x="2845" y="61"/>
                    </a:cxn>
                    <a:cxn ang="0">
                      <a:pos x="3113" y="136"/>
                    </a:cxn>
                    <a:cxn ang="0">
                      <a:pos x="3305" y="360"/>
                    </a:cxn>
                    <a:cxn ang="0">
                      <a:pos x="3416" y="707"/>
                    </a:cxn>
                    <a:cxn ang="0">
                      <a:pos x="3776" y="750"/>
                    </a:cxn>
                    <a:cxn ang="0">
                      <a:pos x="4033" y="892"/>
                    </a:cxn>
                    <a:cxn ang="0">
                      <a:pos x="4158" y="1142"/>
                    </a:cxn>
                    <a:cxn ang="0">
                      <a:pos x="4133" y="1453"/>
                    </a:cxn>
                    <a:cxn ang="0">
                      <a:pos x="4166" y="1781"/>
                    </a:cxn>
                    <a:cxn ang="0">
                      <a:pos x="4398" y="2081"/>
                    </a:cxn>
                    <a:cxn ang="0">
                      <a:pos x="4422" y="2388"/>
                    </a:cxn>
                    <a:cxn ang="0">
                      <a:pos x="4269" y="2642"/>
                    </a:cxn>
                    <a:cxn ang="0">
                      <a:pos x="3976" y="2852"/>
                    </a:cxn>
                    <a:cxn ang="0">
                      <a:pos x="4048" y="3209"/>
                    </a:cxn>
                    <a:cxn ang="0">
                      <a:pos x="3987" y="3495"/>
                    </a:cxn>
                    <a:cxn ang="0">
                      <a:pos x="3791" y="3691"/>
                    </a:cxn>
                    <a:cxn ang="0">
                      <a:pos x="3487" y="3770"/>
                    </a:cxn>
                    <a:cxn ang="0">
                      <a:pos x="3191" y="3877"/>
                    </a:cxn>
                    <a:cxn ang="0">
                      <a:pos x="3020" y="4166"/>
                    </a:cxn>
                    <a:cxn ang="0">
                      <a:pos x="2777" y="4316"/>
                    </a:cxn>
                    <a:cxn ang="0">
                      <a:pos x="2495" y="4302"/>
                    </a:cxn>
                    <a:cxn ang="0">
                      <a:pos x="2203" y="4134"/>
                    </a:cxn>
                    <a:cxn ang="0">
                      <a:pos x="1896" y="4180"/>
                    </a:cxn>
                    <a:cxn ang="0">
                      <a:pos x="1592" y="4266"/>
                    </a:cxn>
                    <a:cxn ang="0">
                      <a:pos x="1325" y="4191"/>
                    </a:cxn>
                    <a:cxn ang="0">
                      <a:pos x="1132" y="3970"/>
                    </a:cxn>
                    <a:cxn ang="0">
                      <a:pos x="1021" y="3623"/>
                    </a:cxn>
                    <a:cxn ang="0">
                      <a:pos x="661" y="3580"/>
                    </a:cxn>
                    <a:cxn ang="0">
                      <a:pos x="404" y="3434"/>
                    </a:cxn>
                    <a:cxn ang="0">
                      <a:pos x="279" y="3188"/>
                    </a:cxn>
                    <a:cxn ang="0">
                      <a:pos x="304" y="2874"/>
                    </a:cxn>
                    <a:cxn ang="0">
                      <a:pos x="272" y="2545"/>
                    </a:cxn>
                    <a:cxn ang="0">
                      <a:pos x="40" y="2245"/>
                    </a:cxn>
                    <a:cxn ang="0">
                      <a:pos x="15" y="1938"/>
                    </a:cxn>
                    <a:cxn ang="0">
                      <a:pos x="168" y="1685"/>
                    </a:cxn>
                    <a:cxn ang="0">
                      <a:pos x="461" y="1474"/>
                    </a:cxn>
                    <a:cxn ang="0">
                      <a:pos x="389" y="1117"/>
                    </a:cxn>
                    <a:cxn ang="0">
                      <a:pos x="450" y="832"/>
                    </a:cxn>
                    <a:cxn ang="0">
                      <a:pos x="646" y="635"/>
                    </a:cxn>
                    <a:cxn ang="0">
                      <a:pos x="950" y="560"/>
                    </a:cxn>
                    <a:cxn ang="0">
                      <a:pos x="1246" y="450"/>
                    </a:cxn>
                    <a:cxn ang="0">
                      <a:pos x="1417" y="161"/>
                    </a:cxn>
                    <a:cxn ang="0">
                      <a:pos x="1656" y="14"/>
                    </a:cxn>
                  </a:cxnLst>
                  <a:rect l="0" t="0" r="r" b="b"/>
                  <a:pathLst>
                    <a:path w="4437" h="4330">
                      <a:moveTo>
                        <a:pt x="1749" y="0"/>
                      </a:moveTo>
                      <a:lnTo>
                        <a:pt x="1846" y="3"/>
                      </a:lnTo>
                      <a:lnTo>
                        <a:pt x="1942" y="25"/>
                      </a:lnTo>
                      <a:lnTo>
                        <a:pt x="2038" y="64"/>
                      </a:lnTo>
                      <a:lnTo>
                        <a:pt x="2135" y="121"/>
                      </a:lnTo>
                      <a:lnTo>
                        <a:pt x="2235" y="193"/>
                      </a:lnTo>
                      <a:lnTo>
                        <a:pt x="2331" y="278"/>
                      </a:lnTo>
                      <a:lnTo>
                        <a:pt x="2438" y="203"/>
                      </a:lnTo>
                      <a:lnTo>
                        <a:pt x="2542" y="146"/>
                      </a:lnTo>
                      <a:lnTo>
                        <a:pt x="2649" y="100"/>
                      </a:lnTo>
                      <a:lnTo>
                        <a:pt x="2749" y="75"/>
                      </a:lnTo>
                      <a:lnTo>
                        <a:pt x="2845" y="61"/>
                      </a:lnTo>
                      <a:lnTo>
                        <a:pt x="2941" y="68"/>
                      </a:lnTo>
                      <a:lnTo>
                        <a:pt x="3031" y="93"/>
                      </a:lnTo>
                      <a:lnTo>
                        <a:pt x="3113" y="136"/>
                      </a:lnTo>
                      <a:lnTo>
                        <a:pt x="3188" y="196"/>
                      </a:lnTo>
                      <a:lnTo>
                        <a:pt x="3252" y="271"/>
                      </a:lnTo>
                      <a:lnTo>
                        <a:pt x="3305" y="360"/>
                      </a:lnTo>
                      <a:lnTo>
                        <a:pt x="3352" y="464"/>
                      </a:lnTo>
                      <a:lnTo>
                        <a:pt x="3387" y="578"/>
                      </a:lnTo>
                      <a:lnTo>
                        <a:pt x="3416" y="707"/>
                      </a:lnTo>
                      <a:lnTo>
                        <a:pt x="3544" y="710"/>
                      </a:lnTo>
                      <a:lnTo>
                        <a:pt x="3666" y="725"/>
                      </a:lnTo>
                      <a:lnTo>
                        <a:pt x="3776" y="750"/>
                      </a:lnTo>
                      <a:lnTo>
                        <a:pt x="3873" y="785"/>
                      </a:lnTo>
                      <a:lnTo>
                        <a:pt x="3959" y="832"/>
                      </a:lnTo>
                      <a:lnTo>
                        <a:pt x="4033" y="892"/>
                      </a:lnTo>
                      <a:lnTo>
                        <a:pt x="4091" y="967"/>
                      </a:lnTo>
                      <a:lnTo>
                        <a:pt x="4133" y="1049"/>
                      </a:lnTo>
                      <a:lnTo>
                        <a:pt x="4158" y="1142"/>
                      </a:lnTo>
                      <a:lnTo>
                        <a:pt x="4166" y="1239"/>
                      </a:lnTo>
                      <a:lnTo>
                        <a:pt x="4158" y="1342"/>
                      </a:lnTo>
                      <a:lnTo>
                        <a:pt x="4133" y="1453"/>
                      </a:lnTo>
                      <a:lnTo>
                        <a:pt x="4098" y="1571"/>
                      </a:lnTo>
                      <a:lnTo>
                        <a:pt x="4044" y="1688"/>
                      </a:lnTo>
                      <a:lnTo>
                        <a:pt x="4166" y="1781"/>
                      </a:lnTo>
                      <a:lnTo>
                        <a:pt x="4265" y="1878"/>
                      </a:lnTo>
                      <a:lnTo>
                        <a:pt x="4344" y="1978"/>
                      </a:lnTo>
                      <a:lnTo>
                        <a:pt x="4398" y="2081"/>
                      </a:lnTo>
                      <a:lnTo>
                        <a:pt x="4430" y="2188"/>
                      </a:lnTo>
                      <a:lnTo>
                        <a:pt x="4437" y="2295"/>
                      </a:lnTo>
                      <a:lnTo>
                        <a:pt x="4422" y="2388"/>
                      </a:lnTo>
                      <a:lnTo>
                        <a:pt x="4387" y="2474"/>
                      </a:lnTo>
                      <a:lnTo>
                        <a:pt x="4337" y="2559"/>
                      </a:lnTo>
                      <a:lnTo>
                        <a:pt x="4269" y="2642"/>
                      </a:lnTo>
                      <a:lnTo>
                        <a:pt x="4187" y="2717"/>
                      </a:lnTo>
                      <a:lnTo>
                        <a:pt x="4087" y="2788"/>
                      </a:lnTo>
                      <a:lnTo>
                        <a:pt x="3976" y="2852"/>
                      </a:lnTo>
                      <a:lnTo>
                        <a:pt x="4016" y="2977"/>
                      </a:lnTo>
                      <a:lnTo>
                        <a:pt x="4037" y="3095"/>
                      </a:lnTo>
                      <a:lnTo>
                        <a:pt x="4048" y="3209"/>
                      </a:lnTo>
                      <a:lnTo>
                        <a:pt x="4041" y="3313"/>
                      </a:lnTo>
                      <a:lnTo>
                        <a:pt x="4023" y="3409"/>
                      </a:lnTo>
                      <a:lnTo>
                        <a:pt x="3987" y="3495"/>
                      </a:lnTo>
                      <a:lnTo>
                        <a:pt x="3937" y="3573"/>
                      </a:lnTo>
                      <a:lnTo>
                        <a:pt x="3869" y="3641"/>
                      </a:lnTo>
                      <a:lnTo>
                        <a:pt x="3791" y="3691"/>
                      </a:lnTo>
                      <a:lnTo>
                        <a:pt x="3702" y="3730"/>
                      </a:lnTo>
                      <a:lnTo>
                        <a:pt x="3598" y="3755"/>
                      </a:lnTo>
                      <a:lnTo>
                        <a:pt x="3487" y="3770"/>
                      </a:lnTo>
                      <a:lnTo>
                        <a:pt x="3366" y="3766"/>
                      </a:lnTo>
                      <a:lnTo>
                        <a:pt x="3234" y="3755"/>
                      </a:lnTo>
                      <a:lnTo>
                        <a:pt x="3191" y="3877"/>
                      </a:lnTo>
                      <a:lnTo>
                        <a:pt x="3141" y="3987"/>
                      </a:lnTo>
                      <a:lnTo>
                        <a:pt x="3084" y="4084"/>
                      </a:lnTo>
                      <a:lnTo>
                        <a:pt x="3020" y="4166"/>
                      </a:lnTo>
                      <a:lnTo>
                        <a:pt x="2945" y="4234"/>
                      </a:lnTo>
                      <a:lnTo>
                        <a:pt x="2866" y="4284"/>
                      </a:lnTo>
                      <a:lnTo>
                        <a:pt x="2777" y="4316"/>
                      </a:lnTo>
                      <a:lnTo>
                        <a:pt x="2684" y="4330"/>
                      </a:lnTo>
                      <a:lnTo>
                        <a:pt x="2592" y="4323"/>
                      </a:lnTo>
                      <a:lnTo>
                        <a:pt x="2495" y="4302"/>
                      </a:lnTo>
                      <a:lnTo>
                        <a:pt x="2399" y="4262"/>
                      </a:lnTo>
                      <a:lnTo>
                        <a:pt x="2302" y="4205"/>
                      </a:lnTo>
                      <a:lnTo>
                        <a:pt x="2203" y="4134"/>
                      </a:lnTo>
                      <a:lnTo>
                        <a:pt x="2106" y="4048"/>
                      </a:lnTo>
                      <a:lnTo>
                        <a:pt x="1999" y="4123"/>
                      </a:lnTo>
                      <a:lnTo>
                        <a:pt x="1896" y="4180"/>
                      </a:lnTo>
                      <a:lnTo>
                        <a:pt x="1789" y="4227"/>
                      </a:lnTo>
                      <a:lnTo>
                        <a:pt x="1689" y="4252"/>
                      </a:lnTo>
                      <a:lnTo>
                        <a:pt x="1592" y="4266"/>
                      </a:lnTo>
                      <a:lnTo>
                        <a:pt x="1496" y="4259"/>
                      </a:lnTo>
                      <a:lnTo>
                        <a:pt x="1407" y="4234"/>
                      </a:lnTo>
                      <a:lnTo>
                        <a:pt x="1325" y="4191"/>
                      </a:lnTo>
                      <a:lnTo>
                        <a:pt x="1250" y="4134"/>
                      </a:lnTo>
                      <a:lnTo>
                        <a:pt x="1185" y="4059"/>
                      </a:lnTo>
                      <a:lnTo>
                        <a:pt x="1132" y="3970"/>
                      </a:lnTo>
                      <a:lnTo>
                        <a:pt x="1085" y="3866"/>
                      </a:lnTo>
                      <a:lnTo>
                        <a:pt x="1050" y="3752"/>
                      </a:lnTo>
                      <a:lnTo>
                        <a:pt x="1021" y="3623"/>
                      </a:lnTo>
                      <a:lnTo>
                        <a:pt x="893" y="3620"/>
                      </a:lnTo>
                      <a:lnTo>
                        <a:pt x="771" y="3605"/>
                      </a:lnTo>
                      <a:lnTo>
                        <a:pt x="661" y="3580"/>
                      </a:lnTo>
                      <a:lnTo>
                        <a:pt x="564" y="3545"/>
                      </a:lnTo>
                      <a:lnTo>
                        <a:pt x="479" y="3495"/>
                      </a:lnTo>
                      <a:lnTo>
                        <a:pt x="404" y="3434"/>
                      </a:lnTo>
                      <a:lnTo>
                        <a:pt x="347" y="3363"/>
                      </a:lnTo>
                      <a:lnTo>
                        <a:pt x="304" y="3281"/>
                      </a:lnTo>
                      <a:lnTo>
                        <a:pt x="279" y="3188"/>
                      </a:lnTo>
                      <a:lnTo>
                        <a:pt x="272" y="3088"/>
                      </a:lnTo>
                      <a:lnTo>
                        <a:pt x="279" y="2984"/>
                      </a:lnTo>
                      <a:lnTo>
                        <a:pt x="304" y="2874"/>
                      </a:lnTo>
                      <a:lnTo>
                        <a:pt x="339" y="2759"/>
                      </a:lnTo>
                      <a:lnTo>
                        <a:pt x="393" y="2638"/>
                      </a:lnTo>
                      <a:lnTo>
                        <a:pt x="272" y="2545"/>
                      </a:lnTo>
                      <a:lnTo>
                        <a:pt x="172" y="2449"/>
                      </a:lnTo>
                      <a:lnTo>
                        <a:pt x="93" y="2349"/>
                      </a:lnTo>
                      <a:lnTo>
                        <a:pt x="40" y="2245"/>
                      </a:lnTo>
                      <a:lnTo>
                        <a:pt x="8" y="2138"/>
                      </a:lnTo>
                      <a:lnTo>
                        <a:pt x="0" y="2031"/>
                      </a:lnTo>
                      <a:lnTo>
                        <a:pt x="15" y="1938"/>
                      </a:lnTo>
                      <a:lnTo>
                        <a:pt x="50" y="1853"/>
                      </a:lnTo>
                      <a:lnTo>
                        <a:pt x="100" y="1767"/>
                      </a:lnTo>
                      <a:lnTo>
                        <a:pt x="168" y="1685"/>
                      </a:lnTo>
                      <a:lnTo>
                        <a:pt x="250" y="1610"/>
                      </a:lnTo>
                      <a:lnTo>
                        <a:pt x="350" y="1538"/>
                      </a:lnTo>
                      <a:lnTo>
                        <a:pt x="461" y="1474"/>
                      </a:lnTo>
                      <a:lnTo>
                        <a:pt x="422" y="1349"/>
                      </a:lnTo>
                      <a:lnTo>
                        <a:pt x="400" y="1231"/>
                      </a:lnTo>
                      <a:lnTo>
                        <a:pt x="389" y="1117"/>
                      </a:lnTo>
                      <a:lnTo>
                        <a:pt x="397" y="1014"/>
                      </a:lnTo>
                      <a:lnTo>
                        <a:pt x="414" y="917"/>
                      </a:lnTo>
                      <a:lnTo>
                        <a:pt x="450" y="832"/>
                      </a:lnTo>
                      <a:lnTo>
                        <a:pt x="500" y="753"/>
                      </a:lnTo>
                      <a:lnTo>
                        <a:pt x="568" y="689"/>
                      </a:lnTo>
                      <a:lnTo>
                        <a:pt x="646" y="635"/>
                      </a:lnTo>
                      <a:lnTo>
                        <a:pt x="736" y="596"/>
                      </a:lnTo>
                      <a:lnTo>
                        <a:pt x="839" y="571"/>
                      </a:lnTo>
                      <a:lnTo>
                        <a:pt x="950" y="560"/>
                      </a:lnTo>
                      <a:lnTo>
                        <a:pt x="1071" y="560"/>
                      </a:lnTo>
                      <a:lnTo>
                        <a:pt x="1203" y="575"/>
                      </a:lnTo>
                      <a:lnTo>
                        <a:pt x="1246" y="450"/>
                      </a:lnTo>
                      <a:lnTo>
                        <a:pt x="1296" y="339"/>
                      </a:lnTo>
                      <a:lnTo>
                        <a:pt x="1353" y="243"/>
                      </a:lnTo>
                      <a:lnTo>
                        <a:pt x="1417" y="161"/>
                      </a:lnTo>
                      <a:lnTo>
                        <a:pt x="1489" y="96"/>
                      </a:lnTo>
                      <a:lnTo>
                        <a:pt x="1571" y="46"/>
                      </a:lnTo>
                      <a:lnTo>
                        <a:pt x="1656" y="14"/>
                      </a:lnTo>
                      <a:lnTo>
                        <a:pt x="1749" y="0"/>
                      </a:lnTo>
                      <a:close/>
                    </a:path>
                  </a:pathLst>
                </a:custGeom>
                <a:solidFill>
                  <a:schemeClr val="tx2"/>
                </a:solidFill>
                <a:ln w="9525" cap="flat" cmpd="sng" algn="ctr">
                  <a:noFill/>
                  <a:prstDash val="solid"/>
                  <a:headEnd/>
                  <a:tailEnd/>
                </a:ln>
                <a:effectLst/>
              </p:spPr>
              <p:txBody>
                <a:bodyPr/>
                <a:lstStyle/>
                <a:p>
                  <a:pPr>
                    <a:defRPr/>
                  </a:pPr>
                  <a:endParaRPr lang="en-US" kern="0" dirty="0" smtClean="0">
                    <a:solidFill>
                      <a:schemeClr val="accent2"/>
                    </a:solidFill>
                    <a:latin typeface="微软雅黑" panose="020B0503020204020204" pitchFamily="34" charset="-122"/>
                    <a:ea typeface="微软雅黑" panose="020B0503020204020204" pitchFamily="34" charset="-122"/>
                  </a:endParaRPr>
                </a:p>
              </p:txBody>
            </p:sp>
          </p:grpSp>
          <p:sp>
            <p:nvSpPr>
              <p:cNvPr id="39" name="TextBox 38"/>
              <p:cNvSpPr txBox="1"/>
              <p:nvPr/>
            </p:nvSpPr>
            <p:spPr>
              <a:xfrm flipH="1">
                <a:off x="5737432" y="3820007"/>
                <a:ext cx="756178" cy="43088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lnSpc>
                    <a:spcPct val="100000"/>
                  </a:lnSpc>
                  <a:defRPr/>
                </a:pPr>
                <a:r>
                  <a:rPr lang="en-US" altLang="zh-CN" sz="2200" dirty="0" smtClean="0">
                    <a:solidFill>
                      <a:schemeClr val="accent2"/>
                    </a:solidFill>
                    <a:latin typeface="微软雅黑" panose="020B0503020204020204" pitchFamily="34" charset="-122"/>
                  </a:rPr>
                  <a:t>04</a:t>
                </a:r>
                <a:endParaRPr lang="zh-CN" altLang="en-US" sz="2200" dirty="0">
                  <a:solidFill>
                    <a:schemeClr val="accent2"/>
                  </a:solidFill>
                  <a:latin typeface="微软雅黑" panose="020B0503020204020204" pitchFamily="34" charset="-122"/>
                </a:endParaRPr>
              </a:p>
            </p:txBody>
          </p:sp>
          <p:sp>
            <p:nvSpPr>
              <p:cNvPr id="40" name="TextBox 39"/>
              <p:cNvSpPr txBox="1"/>
              <p:nvPr/>
            </p:nvSpPr>
            <p:spPr>
              <a:xfrm flipH="1">
                <a:off x="5678405" y="4166383"/>
                <a:ext cx="804245" cy="30777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lnSpc>
                    <a:spcPct val="100000"/>
                  </a:lnSpc>
                  <a:defRPr/>
                </a:pPr>
                <a:r>
                  <a:rPr lang="en-US" altLang="zh-CN" sz="1400" dirty="0" smtClean="0">
                    <a:solidFill>
                      <a:schemeClr val="accent2"/>
                    </a:solidFill>
                    <a:latin typeface="微软雅黑" panose="020B0503020204020204" pitchFamily="34" charset="-122"/>
                  </a:rPr>
                  <a:t> </a:t>
                </a:r>
                <a:r>
                  <a:rPr lang="zh-CN" altLang="en-US" sz="1400" dirty="0" smtClean="0">
                    <a:solidFill>
                      <a:schemeClr val="accent2"/>
                    </a:solidFill>
                    <a:latin typeface="微软雅黑" panose="020B0503020204020204" pitchFamily="34" charset="-122"/>
                  </a:rPr>
                  <a:t>标题</a:t>
                </a:r>
                <a:endParaRPr lang="zh-CN" altLang="en-US" sz="1400" dirty="0">
                  <a:solidFill>
                    <a:schemeClr val="accent2"/>
                  </a:solidFill>
                  <a:latin typeface="微软雅黑" panose="020B0503020204020204" pitchFamily="34" charset="-122"/>
                </a:endParaRPr>
              </a:p>
            </p:txBody>
          </p:sp>
          <p:sp>
            <p:nvSpPr>
              <p:cNvPr id="41" name="TextBox 40"/>
              <p:cNvSpPr txBox="1"/>
              <p:nvPr/>
            </p:nvSpPr>
            <p:spPr>
              <a:xfrm>
                <a:off x="6946193" y="2134392"/>
                <a:ext cx="873468" cy="461665"/>
              </a:xfrm>
              <a:prstGeom prst="rect">
                <a:avLst/>
              </a:prstGeom>
              <a:noFill/>
            </p:spPr>
            <p:txBody>
              <a:bodyPr wrap="square" rtlCol="0">
                <a:spAutoFit/>
              </a:bodyPr>
              <a:lstStyle/>
              <a:p>
                <a:pPr>
                  <a:defRPr/>
                </a:pPr>
                <a:r>
                  <a:rPr lang="zh-CN" altLang="en-US" sz="1200" dirty="0">
                    <a:solidFill>
                      <a:schemeClr val="accent2"/>
                    </a:solidFill>
                    <a:latin typeface="微软雅黑" panose="020B0503020204020204" pitchFamily="34" charset="-122"/>
                    <a:ea typeface="微软雅黑" panose="020B0503020204020204" pitchFamily="34" charset="-122"/>
                  </a:rPr>
                  <a:t>单击此处添加</a:t>
                </a:r>
                <a:r>
                  <a:rPr lang="zh-CN" altLang="en-US" sz="1200" dirty="0" smtClean="0">
                    <a:solidFill>
                      <a:schemeClr val="accent2"/>
                    </a:solidFill>
                    <a:latin typeface="微软雅黑" pitchFamily="34" charset="-122"/>
                    <a:ea typeface="微软雅黑" pitchFamily="34" charset="-122"/>
                  </a:rPr>
                  <a:t>段落</a:t>
                </a:r>
                <a:endParaRPr lang="zh-CN" altLang="en-US" sz="1200" dirty="0">
                  <a:solidFill>
                    <a:schemeClr val="accent2"/>
                  </a:solidFill>
                  <a:latin typeface="微软雅黑" pitchFamily="34" charset="-122"/>
                  <a:ea typeface="微软雅黑" pitchFamily="34" charset="-122"/>
                </a:endParaRPr>
              </a:p>
            </p:txBody>
          </p:sp>
        </p:grpSp>
      </p:grpSp>
      <p:sp>
        <p:nvSpPr>
          <p:cNvPr id="46"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5188386"/>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anim calcmode="lin" valueType="num">
                                      <p:cBhvr>
                                        <p:cTn id="20" dur="500" fill="hold"/>
                                        <p:tgtEl>
                                          <p:spTgt spid="25"/>
                                        </p:tgtEl>
                                        <p:attrNameLst>
                                          <p:attrName>ppt_x</p:attrName>
                                        </p:attrNameLst>
                                      </p:cBhvr>
                                      <p:tavLst>
                                        <p:tav tm="0">
                                          <p:val>
                                            <p:strVal val="#ppt_x"/>
                                          </p:val>
                                        </p:tav>
                                        <p:tav tm="100000">
                                          <p:val>
                                            <p:strVal val="#ppt_x"/>
                                          </p:val>
                                        </p:tav>
                                      </p:tavLst>
                                    </p:anim>
                                    <p:anim calcmode="lin" valueType="num">
                                      <p:cBhvr>
                                        <p:cTn id="21" dur="500" fill="hold"/>
                                        <p:tgtEl>
                                          <p:spTgt spid="2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anim calcmode="lin" valueType="num">
                                      <p:cBhvr>
                                        <p:cTn id="26" dur="500" fill="hold"/>
                                        <p:tgtEl>
                                          <p:spTgt spid="35"/>
                                        </p:tgtEl>
                                        <p:attrNameLst>
                                          <p:attrName>ppt_x</p:attrName>
                                        </p:attrNameLst>
                                      </p:cBhvr>
                                      <p:tavLst>
                                        <p:tav tm="0">
                                          <p:val>
                                            <p:strVal val="#ppt_x"/>
                                          </p:val>
                                        </p:tav>
                                        <p:tav tm="100000">
                                          <p:val>
                                            <p:strVal val="#ppt_x"/>
                                          </p:val>
                                        </p:tav>
                                      </p:tavLst>
                                    </p:anim>
                                    <p:anim calcmode="lin" valueType="num">
                                      <p:cBhvr>
                                        <p:cTn id="27" dur="500" fill="hold"/>
                                        <p:tgtEl>
                                          <p:spTgt spid="3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rrowheads="1"/>
          </p:cNvSpPr>
          <p:nvPr/>
        </p:nvSpPr>
        <p:spPr bwMode="gray">
          <a:xfrm rot="18445331">
            <a:off x="3080103" y="2382760"/>
            <a:ext cx="1101775" cy="595313"/>
          </a:xfrm>
          <a:prstGeom prst="rightArrow">
            <a:avLst>
              <a:gd name="adj1" fmla="val 49380"/>
              <a:gd name="adj2" fmla="val 68709"/>
            </a:avLst>
          </a:prstGeom>
          <a:solidFill>
            <a:schemeClr val="bg2"/>
          </a:solidFill>
          <a:ln>
            <a:noFill/>
          </a:ln>
        </p:spPr>
        <p:txBody>
          <a:bodyPr rot="10800000"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endParaRPr lang="zh-CN" altLang="zh-CN">
              <a:latin typeface="微软雅黑" panose="020B0503020204020204" pitchFamily="34" charset="-122"/>
              <a:ea typeface="微软雅黑" panose="020B0503020204020204" pitchFamily="34" charset="-122"/>
              <a:cs typeface="Arial" pitchFamily="34" charset="0"/>
            </a:endParaRPr>
          </a:p>
        </p:txBody>
      </p:sp>
      <p:sp>
        <p:nvSpPr>
          <p:cNvPr id="3" name="AutoShape 4"/>
          <p:cNvSpPr>
            <a:spLocks noChangeArrowheads="1"/>
          </p:cNvSpPr>
          <p:nvPr/>
        </p:nvSpPr>
        <p:spPr bwMode="gray">
          <a:xfrm rot="3096833">
            <a:off x="4735382" y="2409958"/>
            <a:ext cx="1110245" cy="615950"/>
          </a:xfrm>
          <a:prstGeom prst="rightArrow">
            <a:avLst>
              <a:gd name="adj1" fmla="val 49380"/>
              <a:gd name="adj2" fmla="val 60486"/>
            </a:avLst>
          </a:prstGeom>
          <a:solidFill>
            <a:schemeClr val="bg1"/>
          </a:solidFill>
          <a:ln>
            <a:noFill/>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endParaRPr lang="zh-CN" altLang="zh-CN">
              <a:latin typeface="微软雅黑" panose="020B0503020204020204" pitchFamily="34" charset="-122"/>
              <a:ea typeface="微软雅黑" panose="020B0503020204020204" pitchFamily="34" charset="-122"/>
              <a:cs typeface="Arial" pitchFamily="34" charset="0"/>
            </a:endParaRPr>
          </a:p>
        </p:txBody>
      </p:sp>
      <p:sp>
        <p:nvSpPr>
          <p:cNvPr id="4" name="AutoShape 5"/>
          <p:cNvSpPr>
            <a:spLocks noChangeArrowheads="1"/>
          </p:cNvSpPr>
          <p:nvPr/>
        </p:nvSpPr>
        <p:spPr bwMode="gray">
          <a:xfrm rot="10800000">
            <a:off x="3843909" y="3579962"/>
            <a:ext cx="1088131" cy="595312"/>
          </a:xfrm>
          <a:prstGeom prst="rightArrow">
            <a:avLst>
              <a:gd name="adj1" fmla="val 49380"/>
              <a:gd name="adj2" fmla="val 66272"/>
            </a:avLst>
          </a:prstGeom>
          <a:solidFill>
            <a:schemeClr val="tx1"/>
          </a:solidFill>
          <a:ln>
            <a:noFill/>
          </a:ln>
        </p:spPr>
        <p:txBody>
          <a:bodyPr rot="10800000"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endParaRPr lang="zh-CN" altLang="zh-CN">
              <a:latin typeface="微软雅黑" panose="020B0503020204020204" pitchFamily="34" charset="-122"/>
              <a:ea typeface="微软雅黑" panose="020B0503020204020204" pitchFamily="34" charset="-122"/>
              <a:cs typeface="Arial" pitchFamily="34" charset="0"/>
            </a:endParaRPr>
          </a:p>
        </p:txBody>
      </p:sp>
      <p:sp>
        <p:nvSpPr>
          <p:cNvPr id="5" name="Rectangle 6"/>
          <p:cNvSpPr>
            <a:spLocks noChangeArrowheads="1"/>
          </p:cNvSpPr>
          <p:nvPr/>
        </p:nvSpPr>
        <p:spPr bwMode="auto">
          <a:xfrm>
            <a:off x="107504" y="2770337"/>
            <a:ext cx="2895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buClr>
                <a:schemeClr val="folHlink"/>
              </a:buClr>
              <a:buFont typeface="Wingdings" pitchFamily="2" charset="2"/>
              <a:buNone/>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      在</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介绍</a:t>
            </a:r>
            <a:endParaRPr lang="en-US" altLang="zh-CN" sz="120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algn="ctr" eaLnBrk="1" hangingPunct="1">
              <a:buClr>
                <a:schemeClr val="folHlink"/>
              </a:buClr>
            </a:pP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在此处添加文字介绍</a:t>
            </a:r>
          </a:p>
          <a:p>
            <a:pPr algn="ctr" eaLnBrk="1" hangingPunct="1">
              <a:buClr>
                <a:schemeClr val="folHlink"/>
              </a:buClr>
              <a:buFont typeface="Wingdings" pitchFamily="2" charset="2"/>
              <a:buNone/>
            </a:pPr>
            <a:endPar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endParaRPr>
          </a:p>
        </p:txBody>
      </p:sp>
      <p:grpSp>
        <p:nvGrpSpPr>
          <p:cNvPr id="6" name="组合 5"/>
          <p:cNvGrpSpPr/>
          <p:nvPr/>
        </p:nvGrpSpPr>
        <p:grpSpPr>
          <a:xfrm>
            <a:off x="3771900" y="987574"/>
            <a:ext cx="1289050" cy="1273175"/>
            <a:chOff x="3771900" y="1124619"/>
            <a:chExt cx="1289050" cy="1273175"/>
          </a:xfrm>
        </p:grpSpPr>
        <p:sp>
          <p:nvSpPr>
            <p:cNvPr id="7" name="Oval 8"/>
            <p:cNvSpPr>
              <a:spLocks noChangeArrowheads="1"/>
            </p:cNvSpPr>
            <p:nvPr/>
          </p:nvSpPr>
          <p:spPr bwMode="gray">
            <a:xfrm>
              <a:off x="3771900" y="1124619"/>
              <a:ext cx="1289050" cy="1273175"/>
            </a:xfrm>
            <a:prstGeom prst="ellipse">
              <a:avLst/>
            </a:prstGeom>
            <a:solidFill>
              <a:schemeClr val="bg1"/>
            </a:solidFill>
            <a:ln w="63500" algn="ctr">
              <a:noFill/>
              <a:round/>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endParaRPr lang="zh-CN" altLang="zh-CN">
                <a:latin typeface="微软雅黑" panose="020B0503020204020204" pitchFamily="34" charset="-122"/>
                <a:ea typeface="微软雅黑" panose="020B0503020204020204" pitchFamily="34" charset="-122"/>
                <a:cs typeface="Arial" pitchFamily="34" charset="0"/>
              </a:endParaRPr>
            </a:p>
          </p:txBody>
        </p:sp>
        <p:sp>
          <p:nvSpPr>
            <p:cNvPr id="8" name="Rectangle 10"/>
            <p:cNvSpPr>
              <a:spLocks noChangeArrowheads="1"/>
            </p:cNvSpPr>
            <p:nvPr/>
          </p:nvSpPr>
          <p:spPr bwMode="gray">
            <a:xfrm>
              <a:off x="3868738" y="1592932"/>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b="1" dirty="0">
                  <a:solidFill>
                    <a:schemeClr val="accent2"/>
                  </a:solidFill>
                  <a:latin typeface="微软雅黑" panose="020B0503020204020204" pitchFamily="34" charset="-122"/>
                  <a:ea typeface="微软雅黑" panose="020B0503020204020204" pitchFamily="34" charset="-122"/>
                  <a:cs typeface="Arial" pitchFamily="34" charset="0"/>
                </a:rPr>
                <a:t>添加文字</a:t>
              </a:r>
            </a:p>
          </p:txBody>
        </p:sp>
      </p:grpSp>
      <p:grpSp>
        <p:nvGrpSpPr>
          <p:cNvPr id="9" name="组合 8"/>
          <p:cNvGrpSpPr/>
          <p:nvPr/>
        </p:nvGrpSpPr>
        <p:grpSpPr>
          <a:xfrm>
            <a:off x="5224463" y="3249762"/>
            <a:ext cx="1289050" cy="1273175"/>
            <a:chOff x="5224463" y="3386807"/>
            <a:chExt cx="1289050" cy="1273175"/>
          </a:xfrm>
        </p:grpSpPr>
        <p:sp>
          <p:nvSpPr>
            <p:cNvPr id="10" name="Oval 12"/>
            <p:cNvSpPr>
              <a:spLocks noChangeArrowheads="1"/>
            </p:cNvSpPr>
            <p:nvPr/>
          </p:nvSpPr>
          <p:spPr bwMode="gray">
            <a:xfrm>
              <a:off x="5224463" y="3386807"/>
              <a:ext cx="1289050" cy="1273175"/>
            </a:xfrm>
            <a:prstGeom prst="ellipse">
              <a:avLst/>
            </a:prstGeom>
            <a:solidFill>
              <a:schemeClr val="tx1"/>
            </a:solidFill>
            <a:ln w="63500" algn="ctr">
              <a:noFill/>
              <a:round/>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endParaRPr lang="zh-CN" altLang="zh-CN">
                <a:latin typeface="微软雅黑" panose="020B0503020204020204" pitchFamily="34" charset="-122"/>
                <a:ea typeface="微软雅黑" panose="020B0503020204020204" pitchFamily="34" charset="-122"/>
                <a:cs typeface="Arial" pitchFamily="34" charset="0"/>
              </a:endParaRPr>
            </a:p>
          </p:txBody>
        </p:sp>
        <p:sp>
          <p:nvSpPr>
            <p:cNvPr id="11" name="Rectangle 14"/>
            <p:cNvSpPr>
              <a:spLocks noChangeArrowheads="1"/>
            </p:cNvSpPr>
            <p:nvPr/>
          </p:nvSpPr>
          <p:spPr bwMode="gray">
            <a:xfrm>
              <a:off x="5321300" y="3855119"/>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b="1" dirty="0">
                  <a:solidFill>
                    <a:schemeClr val="accent2"/>
                  </a:solidFill>
                  <a:latin typeface="微软雅黑" panose="020B0503020204020204" pitchFamily="34" charset="-122"/>
                  <a:ea typeface="微软雅黑" panose="020B0503020204020204" pitchFamily="34" charset="-122"/>
                  <a:cs typeface="Arial" pitchFamily="34" charset="0"/>
                </a:rPr>
                <a:t>添加文字</a:t>
              </a:r>
            </a:p>
          </p:txBody>
        </p:sp>
      </p:grpSp>
      <p:grpSp>
        <p:nvGrpSpPr>
          <p:cNvPr id="12" name="组合 11"/>
          <p:cNvGrpSpPr/>
          <p:nvPr/>
        </p:nvGrpSpPr>
        <p:grpSpPr>
          <a:xfrm>
            <a:off x="2362200" y="3249762"/>
            <a:ext cx="1289050" cy="1273175"/>
            <a:chOff x="2362200" y="3386807"/>
            <a:chExt cx="1289050" cy="1273175"/>
          </a:xfrm>
        </p:grpSpPr>
        <p:sp>
          <p:nvSpPr>
            <p:cNvPr id="13" name="Oval 16"/>
            <p:cNvSpPr>
              <a:spLocks noChangeArrowheads="1"/>
            </p:cNvSpPr>
            <p:nvPr/>
          </p:nvSpPr>
          <p:spPr bwMode="gray">
            <a:xfrm>
              <a:off x="2362200" y="3386807"/>
              <a:ext cx="1289050" cy="1273175"/>
            </a:xfrm>
            <a:prstGeom prst="ellipse">
              <a:avLst/>
            </a:prstGeom>
            <a:solidFill>
              <a:schemeClr val="bg2"/>
            </a:solidFill>
            <a:ln w="63500" algn="ctr">
              <a:noFill/>
              <a:round/>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endParaRPr lang="zh-CN" altLang="zh-CN">
                <a:latin typeface="微软雅黑" panose="020B0503020204020204" pitchFamily="34" charset="-122"/>
                <a:ea typeface="微软雅黑" panose="020B0503020204020204" pitchFamily="34" charset="-122"/>
                <a:cs typeface="Arial" pitchFamily="34" charset="0"/>
              </a:endParaRPr>
            </a:p>
          </p:txBody>
        </p:sp>
        <p:sp>
          <p:nvSpPr>
            <p:cNvPr id="14" name="Rectangle 18"/>
            <p:cNvSpPr>
              <a:spLocks noChangeArrowheads="1"/>
            </p:cNvSpPr>
            <p:nvPr/>
          </p:nvSpPr>
          <p:spPr bwMode="gray">
            <a:xfrm>
              <a:off x="2459038" y="3855119"/>
              <a:ext cx="1104900" cy="36671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b="1" dirty="0">
                  <a:solidFill>
                    <a:schemeClr val="accent2"/>
                  </a:solidFill>
                  <a:latin typeface="微软雅黑" panose="020B0503020204020204" pitchFamily="34" charset="-122"/>
                  <a:ea typeface="微软雅黑" panose="020B0503020204020204" pitchFamily="34" charset="-122"/>
                  <a:cs typeface="Arial" pitchFamily="34" charset="0"/>
                </a:rPr>
                <a:t>添加文字</a:t>
              </a:r>
            </a:p>
          </p:txBody>
        </p:sp>
      </p:grpSp>
      <p:sp>
        <p:nvSpPr>
          <p:cNvPr id="15" name="Rectangle 19"/>
          <p:cNvSpPr>
            <a:spLocks noChangeArrowheads="1"/>
          </p:cNvSpPr>
          <p:nvPr/>
        </p:nvSpPr>
        <p:spPr bwMode="auto">
          <a:xfrm>
            <a:off x="5181600" y="1093937"/>
            <a:ext cx="26876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Clr>
                <a:schemeClr val="folHlink"/>
              </a:buClr>
              <a:buFont typeface="Wingdings" pitchFamily="2" charset="2"/>
              <a:buNone/>
            </a:pP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在此处添加文字</a:t>
            </a: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介绍</a:t>
            </a:r>
            <a:endParaRPr lang="en-US" altLang="zh-CN" sz="120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buClr>
                <a:schemeClr val="folHlink"/>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    在</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此处添加文字介绍</a:t>
            </a:r>
          </a:p>
          <a:p>
            <a:pPr eaLnBrk="1" hangingPunct="1">
              <a:buClr>
                <a:schemeClr val="folHlink"/>
              </a:buClr>
              <a:buFont typeface="Wingdings" pitchFamily="2" charset="2"/>
              <a:buNone/>
            </a:pPr>
            <a:endPar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endParaRPr>
          </a:p>
        </p:txBody>
      </p:sp>
      <p:sp>
        <p:nvSpPr>
          <p:cNvPr id="16" name="Rectangle 20"/>
          <p:cNvSpPr>
            <a:spLocks noChangeArrowheads="1"/>
          </p:cNvSpPr>
          <p:nvPr/>
        </p:nvSpPr>
        <p:spPr bwMode="auto">
          <a:xfrm>
            <a:off x="5791200" y="2846537"/>
            <a:ext cx="2895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buClr>
                <a:schemeClr val="folHlink"/>
              </a:buClr>
              <a:buFont typeface="Wingdings" pitchFamily="2" charset="2"/>
              <a:buNone/>
            </a:pP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在此处添加文字</a:t>
            </a: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介绍</a:t>
            </a:r>
            <a:endParaRPr lang="en-US" altLang="zh-CN" sz="120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algn="ctr" eaLnBrk="1" hangingPunct="1">
              <a:buClr>
                <a:schemeClr val="folHlink"/>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       在</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此处添加文字介绍</a:t>
            </a:r>
          </a:p>
          <a:p>
            <a:pPr algn="ctr" eaLnBrk="1" hangingPunct="1">
              <a:buClr>
                <a:schemeClr val="folHlink"/>
              </a:buClr>
              <a:buFont typeface="Wingdings" pitchFamily="2" charset="2"/>
              <a:buNone/>
            </a:pPr>
            <a:endPar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endParaRPr>
          </a:p>
        </p:txBody>
      </p:sp>
      <p:sp>
        <p:nvSpPr>
          <p:cNvPr id="17"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8884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right)">
                                      <p:cBhvr>
                                        <p:cTn id="23" dur="500"/>
                                        <p:tgtEl>
                                          <p:spTgt spid="4"/>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down)">
                                      <p:cBhvr>
                                        <p:cTn id="33" dur="500"/>
                                        <p:tgtEl>
                                          <p:spTgt spid="2"/>
                                        </p:tgtEl>
                                      </p:cBhvr>
                                    </p:animEffect>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8551" y="2185608"/>
            <a:ext cx="1061640" cy="1052513"/>
            <a:chOff x="1249363" y="2044477"/>
            <a:chExt cx="1061640" cy="1052513"/>
          </a:xfrm>
        </p:grpSpPr>
        <p:sp>
          <p:nvSpPr>
            <p:cNvPr id="3" name="Oval 4"/>
            <p:cNvSpPr>
              <a:spLocks noChangeArrowheads="1"/>
            </p:cNvSpPr>
            <p:nvPr/>
          </p:nvSpPr>
          <p:spPr bwMode="gray">
            <a:xfrm>
              <a:off x="1249363" y="2044477"/>
              <a:ext cx="1035050" cy="1052513"/>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 name="Text Box 61"/>
            <p:cNvSpPr txBox="1">
              <a:spLocks noChangeArrowheads="1"/>
            </p:cNvSpPr>
            <p:nvPr/>
          </p:nvSpPr>
          <p:spPr bwMode="gray">
            <a:xfrm>
              <a:off x="1266428" y="2339447"/>
              <a:ext cx="1044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1600" dirty="0">
                  <a:solidFill>
                    <a:schemeClr val="accent2"/>
                  </a:solidFill>
                  <a:latin typeface="微软雅黑" panose="020B0503020204020204" pitchFamily="34" charset="-122"/>
                  <a:ea typeface="微软雅黑" panose="020B0503020204020204" pitchFamily="34" charset="-122"/>
                  <a:cs typeface="Arial" pitchFamily="34" charset="0"/>
                </a:rPr>
                <a:t>在此</a:t>
              </a:r>
              <a:r>
                <a:rPr lang="zh-CN" altLang="en-US" sz="1600" dirty="0" smtClean="0">
                  <a:solidFill>
                    <a:schemeClr val="accent2"/>
                  </a:solidFill>
                  <a:latin typeface="微软雅黑" panose="020B0503020204020204" pitchFamily="34" charset="-122"/>
                  <a:ea typeface="微软雅黑" panose="020B0503020204020204" pitchFamily="34" charset="-122"/>
                  <a:cs typeface="Arial" pitchFamily="34" charset="0"/>
                </a:rPr>
                <a:t>添加</a:t>
              </a:r>
              <a:r>
                <a:rPr lang="zh-CN" altLang="en-US" sz="1600" dirty="0">
                  <a:solidFill>
                    <a:schemeClr val="accent2"/>
                  </a:solidFill>
                  <a:latin typeface="微软雅黑" panose="020B0503020204020204" pitchFamily="34" charset="-122"/>
                  <a:ea typeface="微软雅黑" panose="020B0503020204020204" pitchFamily="34" charset="-122"/>
                  <a:cs typeface="Arial" pitchFamily="34" charset="0"/>
                </a:rPr>
                <a:t>文字</a:t>
              </a:r>
            </a:p>
          </p:txBody>
        </p:sp>
      </p:grpSp>
      <p:grpSp>
        <p:nvGrpSpPr>
          <p:cNvPr id="5" name="组合 4"/>
          <p:cNvGrpSpPr/>
          <p:nvPr/>
        </p:nvGrpSpPr>
        <p:grpSpPr>
          <a:xfrm>
            <a:off x="858838" y="3333371"/>
            <a:ext cx="6071294" cy="1187589"/>
            <a:chOff x="1009650" y="3616989"/>
            <a:chExt cx="6071294" cy="1187589"/>
          </a:xfrm>
        </p:grpSpPr>
        <p:sp>
          <p:nvSpPr>
            <p:cNvPr id="6" name="Line 58"/>
            <p:cNvSpPr>
              <a:spLocks noChangeShapeType="1"/>
            </p:cNvSpPr>
            <p:nvPr/>
          </p:nvSpPr>
          <p:spPr bwMode="black">
            <a:xfrm>
              <a:off x="1765300" y="3616989"/>
              <a:ext cx="0" cy="33496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 name="Line 59"/>
            <p:cNvSpPr>
              <a:spLocks noChangeShapeType="1"/>
            </p:cNvSpPr>
            <p:nvPr/>
          </p:nvSpPr>
          <p:spPr bwMode="black">
            <a:xfrm flipH="1">
              <a:off x="1009650" y="3961476"/>
              <a:ext cx="1495425" cy="0"/>
            </a:xfrm>
            <a:prstGeom prst="line">
              <a:avLst/>
            </a:prstGeom>
            <a:noFill/>
            <a:ln w="1905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 name="Text Box 60"/>
            <p:cNvSpPr txBox="1">
              <a:spLocks noChangeArrowheads="1"/>
            </p:cNvSpPr>
            <p:nvPr/>
          </p:nvSpPr>
          <p:spPr bwMode="auto">
            <a:xfrm>
              <a:off x="1122412" y="4015451"/>
              <a:ext cx="2070100" cy="789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chemeClr val="hlink"/>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a:p>
              <a:pPr eaLnBrk="1" hangingPunct="1">
                <a:lnSpc>
                  <a:spcPct val="130000"/>
                </a:lnSpc>
                <a:buClr>
                  <a:schemeClr val="hlink"/>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a:p>
              <a:pPr eaLnBrk="1" hangingPunct="1">
                <a:lnSpc>
                  <a:spcPct val="130000"/>
                </a:lnSpc>
                <a:buClr>
                  <a:schemeClr val="hlink"/>
                </a:buClr>
              </a:pPr>
              <a:endPar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endParaRPr>
            </a:p>
          </p:txBody>
        </p:sp>
        <p:sp>
          <p:nvSpPr>
            <p:cNvPr id="9" name="Line 71"/>
            <p:cNvSpPr>
              <a:spLocks noChangeShapeType="1"/>
            </p:cNvSpPr>
            <p:nvPr/>
          </p:nvSpPr>
          <p:spPr bwMode="black">
            <a:xfrm>
              <a:off x="5648325" y="3616989"/>
              <a:ext cx="0" cy="334962"/>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 name="Line 72"/>
            <p:cNvSpPr>
              <a:spLocks noChangeShapeType="1"/>
            </p:cNvSpPr>
            <p:nvPr/>
          </p:nvSpPr>
          <p:spPr bwMode="black">
            <a:xfrm flipH="1">
              <a:off x="4837113" y="3951951"/>
              <a:ext cx="1587500" cy="0"/>
            </a:xfrm>
            <a:prstGeom prst="line">
              <a:avLst/>
            </a:prstGeom>
            <a:noFill/>
            <a:ln w="1905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Text Box 73"/>
            <p:cNvSpPr txBox="1">
              <a:spLocks noChangeArrowheads="1"/>
            </p:cNvSpPr>
            <p:nvPr/>
          </p:nvSpPr>
          <p:spPr bwMode="auto">
            <a:xfrm>
              <a:off x="5010844" y="4015451"/>
              <a:ext cx="2070100"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chemeClr val="folHlink"/>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en-US" altLang="zh-CN" sz="120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lnSpc>
                  <a:spcPct val="130000"/>
                </a:lnSpc>
                <a:buClr>
                  <a:schemeClr val="folHlink"/>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endParaRPr>
            </a:p>
          </p:txBody>
        </p:sp>
      </p:grpSp>
      <p:grpSp>
        <p:nvGrpSpPr>
          <p:cNvPr id="12" name="Group 74"/>
          <p:cNvGrpSpPr>
            <a:grpSpLocks/>
          </p:cNvGrpSpPr>
          <p:nvPr/>
        </p:nvGrpSpPr>
        <p:grpSpPr bwMode="auto">
          <a:xfrm>
            <a:off x="1588" y="2072896"/>
            <a:ext cx="9144000" cy="1254125"/>
            <a:chOff x="0" y="2006"/>
            <a:chExt cx="5760" cy="790"/>
          </a:xfrm>
          <a:effectLst/>
        </p:grpSpPr>
        <p:sp>
          <p:nvSpPr>
            <p:cNvPr id="13" name="Line 75"/>
            <p:cNvSpPr>
              <a:spLocks noChangeShapeType="1"/>
            </p:cNvSpPr>
            <p:nvPr/>
          </p:nvSpPr>
          <p:spPr bwMode="gray">
            <a:xfrm flipH="1">
              <a:off x="0" y="2405"/>
              <a:ext cx="65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Line 76"/>
            <p:cNvSpPr>
              <a:spLocks noChangeShapeType="1"/>
            </p:cNvSpPr>
            <p:nvPr/>
          </p:nvSpPr>
          <p:spPr bwMode="gray">
            <a:xfrm flipH="1">
              <a:off x="3839" y="2405"/>
              <a:ext cx="51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Arc 77"/>
            <p:cNvSpPr>
              <a:spLocks/>
            </p:cNvSpPr>
            <p:nvPr/>
          </p:nvSpPr>
          <p:spPr bwMode="gray">
            <a:xfrm rot="16200000" flipV="1">
              <a:off x="2052" y="1833"/>
              <a:ext cx="412"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a:solidFill>
                <a:schemeClr val="tx1"/>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 name="Arc 78"/>
            <p:cNvSpPr>
              <a:spLocks/>
            </p:cNvSpPr>
            <p:nvPr/>
          </p:nvSpPr>
          <p:spPr bwMode="gray">
            <a:xfrm rot="16200000" flipV="1">
              <a:off x="4503" y="1831"/>
              <a:ext cx="418"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a:solidFill>
                <a:schemeClr val="tx1"/>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 name="Line 79"/>
            <p:cNvSpPr>
              <a:spLocks noChangeShapeType="1"/>
            </p:cNvSpPr>
            <p:nvPr/>
          </p:nvSpPr>
          <p:spPr bwMode="gray">
            <a:xfrm flipH="1">
              <a:off x="2619" y="2405"/>
              <a:ext cx="49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Arc 80"/>
            <p:cNvSpPr>
              <a:spLocks/>
            </p:cNvSpPr>
            <p:nvPr/>
          </p:nvSpPr>
          <p:spPr bwMode="gray">
            <a:xfrm rot="5400000">
              <a:off x="3278"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a:solidFill>
                <a:schemeClr val="tx1"/>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9" name="Line 81"/>
            <p:cNvSpPr>
              <a:spLocks noChangeShapeType="1"/>
            </p:cNvSpPr>
            <p:nvPr/>
          </p:nvSpPr>
          <p:spPr bwMode="gray">
            <a:xfrm flipH="1">
              <a:off x="5071" y="2405"/>
              <a:ext cx="68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 name="Line 82"/>
            <p:cNvSpPr>
              <a:spLocks noChangeShapeType="1"/>
            </p:cNvSpPr>
            <p:nvPr/>
          </p:nvSpPr>
          <p:spPr bwMode="gray">
            <a:xfrm flipH="1">
              <a:off x="1377" y="2405"/>
              <a:ext cx="52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 name="Arc 83"/>
            <p:cNvSpPr>
              <a:spLocks/>
            </p:cNvSpPr>
            <p:nvPr/>
          </p:nvSpPr>
          <p:spPr bwMode="gray">
            <a:xfrm rot="5400000">
              <a:off x="815"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a:solidFill>
                <a:schemeClr val="tx1"/>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4999038" y="2185608"/>
            <a:ext cx="1044575" cy="1052513"/>
            <a:chOff x="5149850" y="2044477"/>
            <a:chExt cx="1044575" cy="1052513"/>
          </a:xfrm>
        </p:grpSpPr>
        <p:sp>
          <p:nvSpPr>
            <p:cNvPr id="23" name="Oval 4"/>
            <p:cNvSpPr>
              <a:spLocks noChangeArrowheads="1"/>
            </p:cNvSpPr>
            <p:nvPr/>
          </p:nvSpPr>
          <p:spPr bwMode="gray">
            <a:xfrm>
              <a:off x="5153025" y="2044477"/>
              <a:ext cx="1035050" cy="1052513"/>
            </a:xfrm>
            <a:prstGeom prst="ellipse">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4" name="Text Box 61"/>
            <p:cNvSpPr txBox="1">
              <a:spLocks noChangeArrowheads="1"/>
            </p:cNvSpPr>
            <p:nvPr/>
          </p:nvSpPr>
          <p:spPr bwMode="gray">
            <a:xfrm>
              <a:off x="5149850" y="2263552"/>
              <a:ext cx="1044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600" dirty="0">
                  <a:solidFill>
                    <a:schemeClr val="accent2"/>
                  </a:solidFill>
                  <a:latin typeface="微软雅黑" panose="020B0503020204020204" pitchFamily="34" charset="-122"/>
                  <a:ea typeface="微软雅黑" panose="020B0503020204020204" pitchFamily="34" charset="-122"/>
                  <a:cs typeface="Arial" pitchFamily="34" charset="0"/>
                </a:rPr>
                <a:t>在此添加文字</a:t>
              </a:r>
            </a:p>
          </p:txBody>
        </p:sp>
      </p:grpSp>
      <p:grpSp>
        <p:nvGrpSpPr>
          <p:cNvPr id="25" name="组合 24"/>
          <p:cNvGrpSpPr/>
          <p:nvPr/>
        </p:nvGrpSpPr>
        <p:grpSpPr>
          <a:xfrm>
            <a:off x="6958013" y="2185608"/>
            <a:ext cx="1044575" cy="1052513"/>
            <a:chOff x="7108825" y="2044477"/>
            <a:chExt cx="1044575" cy="1052513"/>
          </a:xfrm>
        </p:grpSpPr>
        <p:sp>
          <p:nvSpPr>
            <p:cNvPr id="26" name="Oval 4"/>
            <p:cNvSpPr>
              <a:spLocks noChangeArrowheads="1"/>
            </p:cNvSpPr>
            <p:nvPr/>
          </p:nvSpPr>
          <p:spPr bwMode="gray">
            <a:xfrm>
              <a:off x="7112000" y="2044477"/>
              <a:ext cx="1035050" cy="1052513"/>
            </a:xfrm>
            <a:prstGeom prst="ellipse">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7" name="Text Box 61"/>
            <p:cNvSpPr txBox="1">
              <a:spLocks noChangeArrowheads="1"/>
            </p:cNvSpPr>
            <p:nvPr/>
          </p:nvSpPr>
          <p:spPr bwMode="gray">
            <a:xfrm>
              <a:off x="7108825" y="2263552"/>
              <a:ext cx="1044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600" dirty="0">
                  <a:solidFill>
                    <a:schemeClr val="accent2"/>
                  </a:solidFill>
                  <a:latin typeface="微软雅黑" panose="020B0503020204020204" pitchFamily="34" charset="-122"/>
                  <a:ea typeface="微软雅黑" panose="020B0503020204020204" pitchFamily="34" charset="-122"/>
                  <a:cs typeface="Arial" pitchFamily="34" charset="0"/>
                </a:rPr>
                <a:t>在此添加文字</a:t>
              </a:r>
            </a:p>
          </p:txBody>
        </p:sp>
      </p:grpSp>
      <p:grpSp>
        <p:nvGrpSpPr>
          <p:cNvPr id="28" name="组合 27"/>
          <p:cNvGrpSpPr/>
          <p:nvPr/>
        </p:nvGrpSpPr>
        <p:grpSpPr>
          <a:xfrm>
            <a:off x="3062288" y="2185608"/>
            <a:ext cx="1044575" cy="1052513"/>
            <a:chOff x="3213100" y="2044477"/>
            <a:chExt cx="1044575" cy="1052513"/>
          </a:xfrm>
        </p:grpSpPr>
        <p:sp>
          <p:nvSpPr>
            <p:cNvPr id="29" name="Oval 4"/>
            <p:cNvSpPr>
              <a:spLocks noChangeArrowheads="1"/>
            </p:cNvSpPr>
            <p:nvPr/>
          </p:nvSpPr>
          <p:spPr bwMode="gray">
            <a:xfrm>
              <a:off x="3216275" y="2044477"/>
              <a:ext cx="1035050" cy="1052513"/>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0" name="Text Box 61"/>
            <p:cNvSpPr txBox="1">
              <a:spLocks noChangeArrowheads="1"/>
            </p:cNvSpPr>
            <p:nvPr/>
          </p:nvSpPr>
          <p:spPr bwMode="gray">
            <a:xfrm>
              <a:off x="3213100" y="2263552"/>
              <a:ext cx="1044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1600" dirty="0" smtClean="0">
                  <a:solidFill>
                    <a:schemeClr val="accent2"/>
                  </a:solidFill>
                  <a:latin typeface="微软雅黑" panose="020B0503020204020204" pitchFamily="34" charset="-122"/>
                  <a:ea typeface="微软雅黑" panose="020B0503020204020204" pitchFamily="34" charset="-122"/>
                  <a:cs typeface="Arial" pitchFamily="34" charset="0"/>
                </a:rPr>
                <a:t>在此添加</a:t>
              </a:r>
              <a:r>
                <a:rPr lang="zh-CN" altLang="en-US" sz="1600" dirty="0">
                  <a:solidFill>
                    <a:schemeClr val="accent2"/>
                  </a:solidFill>
                  <a:latin typeface="微软雅黑" panose="020B0503020204020204" pitchFamily="34" charset="-122"/>
                  <a:ea typeface="微软雅黑" panose="020B0503020204020204" pitchFamily="34" charset="-122"/>
                  <a:cs typeface="Arial" pitchFamily="34" charset="0"/>
                </a:rPr>
                <a:t>文字</a:t>
              </a:r>
            </a:p>
          </p:txBody>
        </p:sp>
      </p:grpSp>
      <p:grpSp>
        <p:nvGrpSpPr>
          <p:cNvPr id="31" name="组合 30"/>
          <p:cNvGrpSpPr/>
          <p:nvPr/>
        </p:nvGrpSpPr>
        <p:grpSpPr>
          <a:xfrm>
            <a:off x="2659063" y="1014577"/>
            <a:ext cx="6215285" cy="1078956"/>
            <a:chOff x="2809875" y="1298195"/>
            <a:chExt cx="6215285" cy="1078956"/>
          </a:xfrm>
        </p:grpSpPr>
        <p:sp>
          <p:nvSpPr>
            <p:cNvPr id="32" name="Line 65"/>
            <p:cNvSpPr>
              <a:spLocks noChangeShapeType="1"/>
            </p:cNvSpPr>
            <p:nvPr/>
          </p:nvSpPr>
          <p:spPr bwMode="black">
            <a:xfrm>
              <a:off x="7632700" y="2042189"/>
              <a:ext cx="0" cy="33496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 name="Line 66"/>
            <p:cNvSpPr>
              <a:spLocks noChangeShapeType="1"/>
            </p:cNvSpPr>
            <p:nvPr/>
          </p:nvSpPr>
          <p:spPr bwMode="black">
            <a:xfrm flipH="1">
              <a:off x="6769100" y="2040601"/>
              <a:ext cx="1631950" cy="0"/>
            </a:xfrm>
            <a:prstGeom prst="line">
              <a:avLst/>
            </a:prstGeom>
            <a:noFill/>
            <a:ln w="19050">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 name="Line 69"/>
            <p:cNvSpPr>
              <a:spLocks noChangeShapeType="1"/>
            </p:cNvSpPr>
            <p:nvPr/>
          </p:nvSpPr>
          <p:spPr bwMode="black">
            <a:xfrm flipH="1">
              <a:off x="2809875" y="1995686"/>
              <a:ext cx="177165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 name="Text Box 70"/>
            <p:cNvSpPr txBox="1">
              <a:spLocks noChangeArrowheads="1"/>
            </p:cNvSpPr>
            <p:nvPr/>
          </p:nvSpPr>
          <p:spPr bwMode="auto">
            <a:xfrm>
              <a:off x="3066628" y="1298195"/>
              <a:ext cx="2070100"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chemeClr val="accent2"/>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en-US" altLang="zh-CN" sz="1200" dirty="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lnSpc>
                  <a:spcPct val="130000"/>
                </a:lnSpc>
                <a:buClr>
                  <a:schemeClr val="accent2"/>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p:txBody>
        </p:sp>
        <p:sp>
          <p:nvSpPr>
            <p:cNvPr id="36" name="Line 71"/>
            <p:cNvSpPr>
              <a:spLocks noChangeShapeType="1"/>
            </p:cNvSpPr>
            <p:nvPr/>
          </p:nvSpPr>
          <p:spPr bwMode="black">
            <a:xfrm>
              <a:off x="3736975" y="1995686"/>
              <a:ext cx="0" cy="3349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 name="Text Box 70"/>
            <p:cNvSpPr txBox="1">
              <a:spLocks noChangeArrowheads="1"/>
            </p:cNvSpPr>
            <p:nvPr/>
          </p:nvSpPr>
          <p:spPr bwMode="auto">
            <a:xfrm>
              <a:off x="6955060" y="1370203"/>
              <a:ext cx="2070100"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chemeClr val="accent2"/>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en-US" altLang="zh-CN" sz="120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lnSpc>
                  <a:spcPct val="130000"/>
                </a:lnSpc>
                <a:buClr>
                  <a:schemeClr val="accent2"/>
                </a:buClr>
              </a:pPr>
              <a:r>
                <a:rPr lang="zh-CN" altLang="en-US" sz="12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2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p:txBody>
        </p:sp>
      </p:grpSp>
      <p:sp>
        <p:nvSpPr>
          <p:cNvPr id="38"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9803899"/>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47"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20725" y="1728440"/>
            <a:ext cx="7751762" cy="619125"/>
            <a:chOff x="720725" y="1728440"/>
            <a:chExt cx="7751762" cy="619125"/>
          </a:xfrm>
        </p:grpSpPr>
        <p:sp>
          <p:nvSpPr>
            <p:cNvPr id="3" name="Rectangle 3"/>
            <p:cNvSpPr>
              <a:spLocks noChangeArrowheads="1"/>
            </p:cNvSpPr>
            <p:nvPr/>
          </p:nvSpPr>
          <p:spPr bwMode="gray">
            <a:xfrm>
              <a:off x="731837" y="1728440"/>
              <a:ext cx="7740650" cy="619125"/>
            </a:xfrm>
            <a:prstGeom prst="rect">
              <a:avLst/>
            </a:prstGeom>
            <a:solidFill>
              <a:schemeClr val="bg1"/>
            </a:solidFill>
            <a:ln>
              <a:noFill/>
            </a:ln>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sz="1400">
                <a:latin typeface="微软雅黑" panose="020B0503020204020204" pitchFamily="34" charset="-122"/>
                <a:ea typeface="微软雅黑" panose="020B0503020204020204" pitchFamily="34" charset="-122"/>
              </a:endParaRPr>
            </a:p>
          </p:txBody>
        </p:sp>
        <p:grpSp>
          <p:nvGrpSpPr>
            <p:cNvPr id="4" name="Group 4"/>
            <p:cNvGrpSpPr>
              <a:grpSpLocks/>
            </p:cNvGrpSpPr>
            <p:nvPr/>
          </p:nvGrpSpPr>
          <p:grpSpPr bwMode="auto">
            <a:xfrm>
              <a:off x="720725" y="1728440"/>
              <a:ext cx="2054226" cy="619125"/>
              <a:chOff x="404" y="1980"/>
              <a:chExt cx="1294" cy="298"/>
            </a:xfrm>
            <a:solidFill>
              <a:schemeClr val="tx1"/>
            </a:solidFill>
          </p:grpSpPr>
          <p:sp>
            <p:nvSpPr>
              <p:cNvPr id="11" name="Rectangle 5"/>
              <p:cNvSpPr>
                <a:spLocks noChangeArrowheads="1"/>
              </p:cNvSpPr>
              <p:nvPr/>
            </p:nvSpPr>
            <p:spPr bwMode="ltGray">
              <a:xfrm>
                <a:off x="404" y="1980"/>
                <a:ext cx="1205" cy="298"/>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sz="1400">
                  <a:latin typeface="微软雅黑" panose="020B0503020204020204" pitchFamily="34" charset="-122"/>
                  <a:ea typeface="微软雅黑" panose="020B0503020204020204" pitchFamily="34" charset="-122"/>
                </a:endParaRPr>
              </a:p>
            </p:txBody>
          </p:sp>
          <p:sp>
            <p:nvSpPr>
              <p:cNvPr id="12" name="AutoShape 6"/>
              <p:cNvSpPr>
                <a:spLocks noChangeArrowheads="1"/>
              </p:cNvSpPr>
              <p:nvPr/>
            </p:nvSpPr>
            <p:spPr bwMode="ltGray">
              <a:xfrm rot="5400000">
                <a:off x="1568" y="2072"/>
                <a:ext cx="139" cy="120"/>
              </a:xfrm>
              <a:prstGeom prst="triangle">
                <a:avLst>
                  <a:gd name="adj" fmla="val 50000"/>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vert="eaVert"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sz="1400">
                  <a:latin typeface="微软雅黑" panose="020B0503020204020204" pitchFamily="34" charset="-122"/>
                  <a:ea typeface="微软雅黑" panose="020B0503020204020204" pitchFamily="34" charset="-122"/>
                </a:endParaRPr>
              </a:p>
            </p:txBody>
          </p:sp>
        </p:grpSp>
        <p:sp>
          <p:nvSpPr>
            <p:cNvPr id="5" name="Text Box 7"/>
            <p:cNvSpPr txBox="1">
              <a:spLocks noChangeArrowheads="1"/>
            </p:cNvSpPr>
            <p:nvPr/>
          </p:nvSpPr>
          <p:spPr bwMode="gray">
            <a:xfrm>
              <a:off x="2635250" y="1860203"/>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spcBef>
                  <a:spcPct val="50000"/>
                </a:spcBef>
              </a:pPr>
              <a:r>
                <a:rPr lang="zh-CN" altLang="en-US" sz="1400" dirty="0">
                  <a:solidFill>
                    <a:schemeClr val="accent2"/>
                  </a:solidFill>
                  <a:latin typeface="微软雅黑" panose="020B0503020204020204" pitchFamily="34" charset="-122"/>
                  <a:ea typeface="微软雅黑" panose="020B0503020204020204" pitchFamily="34" charset="-122"/>
                </a:rPr>
                <a:t>在此添加文字</a:t>
              </a:r>
            </a:p>
          </p:txBody>
        </p:sp>
        <p:sp>
          <p:nvSpPr>
            <p:cNvPr id="6" name="Rectangle 8"/>
            <p:cNvSpPr>
              <a:spLocks noChangeArrowheads="1"/>
            </p:cNvSpPr>
            <p:nvPr/>
          </p:nvSpPr>
          <p:spPr bwMode="black">
            <a:xfrm>
              <a:off x="742950" y="1834803"/>
              <a:ext cx="1836737" cy="307777"/>
            </a:xfrm>
            <a:prstGeom prst="rect">
              <a:avLst/>
            </a:prstGeom>
            <a:noFill/>
            <a:ln>
              <a:noFill/>
            </a:ln>
            <a:effectLst>
              <a:outerShdw dist="17961" dir="2700000" algn="ctr" rotWithShape="0">
                <a:srgbClr val="0033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zh-CN" altLang="en-US" sz="1400" dirty="0">
                  <a:solidFill>
                    <a:schemeClr val="accent2"/>
                  </a:solidFill>
                  <a:latin typeface="微软雅黑" panose="020B0503020204020204" pitchFamily="34" charset="-122"/>
                  <a:ea typeface="微软雅黑" panose="020B0503020204020204" pitchFamily="34" charset="-122"/>
                </a:rPr>
                <a:t>在此添加标题</a:t>
              </a:r>
            </a:p>
          </p:txBody>
        </p:sp>
        <p:sp>
          <p:nvSpPr>
            <p:cNvPr id="7" name="AutoShape 9"/>
            <p:cNvSpPr>
              <a:spLocks noChangeArrowheads="1"/>
            </p:cNvSpPr>
            <p:nvPr/>
          </p:nvSpPr>
          <p:spPr bwMode="ltGray">
            <a:xfrm>
              <a:off x="4206875" y="1895128"/>
              <a:ext cx="368300" cy="273050"/>
            </a:xfrm>
            <a:prstGeom prst="rightArrow">
              <a:avLst>
                <a:gd name="adj1" fmla="val 50000"/>
                <a:gd name="adj2" fmla="val 60467"/>
              </a:avLst>
            </a:prstGeom>
            <a:solidFill>
              <a:schemeClr val="accent2"/>
            </a:solidFill>
            <a:ln>
              <a:noFill/>
            </a:ln>
            <a:effectLs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sz="1400">
                <a:latin typeface="微软雅黑" panose="020B0503020204020204" pitchFamily="34" charset="-122"/>
                <a:ea typeface="微软雅黑" panose="020B0503020204020204" pitchFamily="34" charset="-122"/>
              </a:endParaRPr>
            </a:p>
          </p:txBody>
        </p:sp>
        <p:sp>
          <p:nvSpPr>
            <p:cNvPr id="8" name="Text Box 10"/>
            <p:cNvSpPr txBox="1">
              <a:spLocks noChangeArrowheads="1"/>
            </p:cNvSpPr>
            <p:nvPr/>
          </p:nvSpPr>
          <p:spPr bwMode="gray">
            <a:xfrm>
              <a:off x="4586287" y="1860203"/>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spcBef>
                  <a:spcPct val="50000"/>
                </a:spcBef>
              </a:pPr>
              <a:r>
                <a:rPr lang="zh-CN" altLang="en-US" sz="1400" dirty="0">
                  <a:solidFill>
                    <a:schemeClr val="accent2"/>
                  </a:solidFill>
                  <a:latin typeface="微软雅黑" panose="020B0503020204020204" pitchFamily="34" charset="-122"/>
                  <a:ea typeface="微软雅黑" panose="020B0503020204020204" pitchFamily="34" charset="-122"/>
                </a:rPr>
                <a:t>在此添加文字</a:t>
              </a:r>
            </a:p>
          </p:txBody>
        </p:sp>
        <p:sp>
          <p:nvSpPr>
            <p:cNvPr id="9" name="AutoShape 11"/>
            <p:cNvSpPr>
              <a:spLocks noChangeArrowheads="1"/>
            </p:cNvSpPr>
            <p:nvPr/>
          </p:nvSpPr>
          <p:spPr bwMode="ltGray">
            <a:xfrm>
              <a:off x="6235700" y="1895128"/>
              <a:ext cx="368300" cy="273050"/>
            </a:xfrm>
            <a:prstGeom prst="rightArrow">
              <a:avLst>
                <a:gd name="adj1" fmla="val 50000"/>
                <a:gd name="adj2" fmla="val 60467"/>
              </a:avLst>
            </a:prstGeom>
            <a:solidFill>
              <a:schemeClr val="accent2"/>
            </a:solidFill>
            <a:ln>
              <a:noFill/>
            </a:ln>
            <a:effectLs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sz="1400">
                <a:latin typeface="微软雅黑" panose="020B0503020204020204" pitchFamily="34" charset="-122"/>
                <a:ea typeface="微软雅黑" panose="020B0503020204020204" pitchFamily="34" charset="-122"/>
              </a:endParaRPr>
            </a:p>
          </p:txBody>
        </p:sp>
        <p:sp>
          <p:nvSpPr>
            <p:cNvPr id="10" name="Text Box 12"/>
            <p:cNvSpPr txBox="1">
              <a:spLocks noChangeArrowheads="1"/>
            </p:cNvSpPr>
            <p:nvPr/>
          </p:nvSpPr>
          <p:spPr bwMode="gray">
            <a:xfrm>
              <a:off x="6573837" y="1860203"/>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spcBef>
                  <a:spcPct val="50000"/>
                </a:spcBef>
              </a:pPr>
              <a:r>
                <a:rPr lang="zh-CN" altLang="en-US" sz="1400" dirty="0">
                  <a:solidFill>
                    <a:schemeClr val="accent2"/>
                  </a:solidFill>
                  <a:latin typeface="微软雅黑" panose="020B0503020204020204" pitchFamily="34" charset="-122"/>
                  <a:ea typeface="微软雅黑" panose="020B0503020204020204" pitchFamily="34" charset="-122"/>
                </a:rPr>
                <a:t>在此添加文字</a:t>
              </a:r>
            </a:p>
          </p:txBody>
        </p:sp>
      </p:grpSp>
      <p:grpSp>
        <p:nvGrpSpPr>
          <p:cNvPr id="13" name="组合 12"/>
          <p:cNvGrpSpPr/>
          <p:nvPr/>
        </p:nvGrpSpPr>
        <p:grpSpPr>
          <a:xfrm>
            <a:off x="763587" y="2477740"/>
            <a:ext cx="7519988" cy="2128243"/>
            <a:chOff x="763587" y="2477740"/>
            <a:chExt cx="7519988" cy="2128243"/>
          </a:xfrm>
        </p:grpSpPr>
        <p:sp>
          <p:nvSpPr>
            <p:cNvPr id="14" name="AutoShape 13"/>
            <p:cNvSpPr>
              <a:spLocks noChangeArrowheads="1"/>
            </p:cNvSpPr>
            <p:nvPr/>
          </p:nvSpPr>
          <p:spPr bwMode="gray">
            <a:xfrm>
              <a:off x="1017587" y="2477740"/>
              <a:ext cx="1114425" cy="1114425"/>
            </a:xfrm>
            <a:prstGeom prst="diamond">
              <a:avLst/>
            </a:prstGeom>
            <a:solidFill>
              <a:schemeClr val="tx1"/>
            </a:solidFill>
            <a:ln w="9525">
              <a:miter lim="800000"/>
              <a:headEnd/>
              <a:tailEnd/>
            </a:ln>
            <a:effectLst/>
          </p:spPr>
          <p:txBody>
            <a:bodyPr wrap="none" anchor="ctr">
              <a:flatTx/>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5" name="AutoShape 14"/>
            <p:cNvSpPr>
              <a:spLocks noChangeArrowheads="1"/>
            </p:cNvSpPr>
            <p:nvPr/>
          </p:nvSpPr>
          <p:spPr bwMode="gray">
            <a:xfrm>
              <a:off x="2998787" y="2477740"/>
              <a:ext cx="1114425" cy="1114425"/>
            </a:xfrm>
            <a:prstGeom prst="diamond">
              <a:avLst/>
            </a:prstGeom>
            <a:solidFill>
              <a:schemeClr val="bg1"/>
            </a:solidFill>
            <a:ln w="9525">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16" name="AutoShape 15"/>
            <p:cNvSpPr>
              <a:spLocks noChangeArrowheads="1"/>
            </p:cNvSpPr>
            <p:nvPr/>
          </p:nvSpPr>
          <p:spPr bwMode="gray">
            <a:xfrm>
              <a:off x="4989512" y="2477740"/>
              <a:ext cx="1114425" cy="1114425"/>
            </a:xfrm>
            <a:prstGeom prst="diamond">
              <a:avLst/>
            </a:prstGeom>
            <a:solidFill>
              <a:schemeClr val="bg1"/>
            </a:solidFill>
            <a:ln w="9525">
              <a:miter lim="800000"/>
              <a:headEnd/>
              <a:tailEnd/>
            </a:ln>
          </p:spPr>
          <p:txBody>
            <a:bodyPr wrap="none" anchor="ctr">
              <a:flatTx/>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7" name="AutoShape 16"/>
            <p:cNvSpPr>
              <a:spLocks noChangeArrowheads="1"/>
            </p:cNvSpPr>
            <p:nvPr/>
          </p:nvSpPr>
          <p:spPr bwMode="gray">
            <a:xfrm>
              <a:off x="6932612" y="2477740"/>
              <a:ext cx="1114425" cy="1114425"/>
            </a:xfrm>
            <a:prstGeom prst="diamond">
              <a:avLst/>
            </a:prstGeom>
            <a:solidFill>
              <a:schemeClr val="bg1"/>
            </a:solidFill>
            <a:ln w="9525">
              <a:miter lim="800000"/>
              <a:headEnd/>
              <a:tailEnd/>
            </a:ln>
          </p:spPr>
          <p:txBody>
            <a:bodyPr wrap="none" anchor="ctr">
              <a:flatTx/>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a:latin typeface="微软雅黑" panose="020B0503020204020204" pitchFamily="34" charset="-122"/>
                <a:ea typeface="微软雅黑" panose="020B0503020204020204" pitchFamily="34" charset="-122"/>
              </a:endParaRPr>
            </a:p>
          </p:txBody>
        </p:sp>
        <p:cxnSp>
          <p:nvCxnSpPr>
            <p:cNvPr id="18" name="AutoShape 17"/>
            <p:cNvCxnSpPr>
              <a:cxnSpLocks noChangeShapeType="1"/>
              <a:stCxn id="14" idx="3"/>
              <a:endCxn id="15" idx="1"/>
            </p:cNvCxnSpPr>
            <p:nvPr/>
          </p:nvCxnSpPr>
          <p:spPr bwMode="gray">
            <a:xfrm>
              <a:off x="2132012" y="3034953"/>
              <a:ext cx="866775" cy="0"/>
            </a:xfrm>
            <a:prstGeom prst="straightConnector1">
              <a:avLst/>
            </a:prstGeom>
            <a:noFill/>
            <a:ln w="12700">
              <a:solidFill>
                <a:schemeClr val="bg1"/>
              </a:solidFill>
              <a:round/>
              <a:headEnd type="oval" w="sm" len="sm"/>
              <a:tailEnd type="oval" w="sm" len="sm"/>
            </a:ln>
            <a:extLst>
              <a:ext uri="{909E8E84-426E-40DD-AFC4-6F175D3DCCD1}">
                <a14:hiddenFill xmlns:a14="http://schemas.microsoft.com/office/drawing/2010/main">
                  <a:noFill/>
                </a14:hiddenFill>
              </a:ext>
            </a:extLst>
          </p:spPr>
        </p:cxnSp>
        <p:cxnSp>
          <p:nvCxnSpPr>
            <p:cNvPr id="19" name="AutoShape 18"/>
            <p:cNvCxnSpPr>
              <a:cxnSpLocks noChangeShapeType="1"/>
              <a:stCxn id="15" idx="3"/>
              <a:endCxn id="16" idx="1"/>
            </p:cNvCxnSpPr>
            <p:nvPr/>
          </p:nvCxnSpPr>
          <p:spPr bwMode="gray">
            <a:xfrm>
              <a:off x="4113212" y="3034953"/>
              <a:ext cx="876300" cy="0"/>
            </a:xfrm>
            <a:prstGeom prst="straightConnector1">
              <a:avLst/>
            </a:prstGeom>
            <a:noFill/>
            <a:ln w="12700">
              <a:solidFill>
                <a:schemeClr val="bg1"/>
              </a:solidFill>
              <a:round/>
              <a:headEnd type="oval" w="sm" len="sm"/>
              <a:tailEnd type="oval" w="sm" len="sm"/>
            </a:ln>
            <a:extLst>
              <a:ext uri="{909E8E84-426E-40DD-AFC4-6F175D3DCCD1}">
                <a14:hiddenFill xmlns:a14="http://schemas.microsoft.com/office/drawing/2010/main">
                  <a:noFill/>
                </a14:hiddenFill>
              </a:ext>
            </a:extLst>
          </p:spPr>
        </p:cxnSp>
        <p:cxnSp>
          <p:nvCxnSpPr>
            <p:cNvPr id="20" name="AutoShape 19"/>
            <p:cNvCxnSpPr>
              <a:cxnSpLocks noChangeShapeType="1"/>
              <a:stCxn id="16" idx="3"/>
              <a:endCxn id="17" idx="1"/>
            </p:cNvCxnSpPr>
            <p:nvPr/>
          </p:nvCxnSpPr>
          <p:spPr bwMode="gray">
            <a:xfrm>
              <a:off x="6103937" y="3034953"/>
              <a:ext cx="828675" cy="0"/>
            </a:xfrm>
            <a:prstGeom prst="straightConnector1">
              <a:avLst/>
            </a:prstGeom>
            <a:noFill/>
            <a:ln w="12700">
              <a:solidFill>
                <a:schemeClr val="bg1"/>
              </a:solidFill>
              <a:round/>
              <a:headEnd type="oval" w="sm" len="sm"/>
              <a:tailEnd type="oval" w="sm" len="sm"/>
            </a:ln>
            <a:extLst>
              <a:ext uri="{909E8E84-426E-40DD-AFC4-6F175D3DCCD1}">
                <a14:hiddenFill xmlns:a14="http://schemas.microsoft.com/office/drawing/2010/main">
                  <a:noFill/>
                </a14:hiddenFill>
              </a:ext>
            </a:extLst>
          </p:spPr>
        </p:cxnSp>
        <p:sp>
          <p:nvSpPr>
            <p:cNvPr id="21" name="Text Box 20"/>
            <p:cNvSpPr txBox="1">
              <a:spLocks noChangeArrowheads="1"/>
            </p:cNvSpPr>
            <p:nvPr/>
          </p:nvSpPr>
          <p:spPr bwMode="gray">
            <a:xfrm>
              <a:off x="1120775" y="2803178"/>
              <a:ext cx="866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spcBef>
                  <a:spcPct val="50000"/>
                </a:spcBef>
              </a:pPr>
              <a:r>
                <a:rPr lang="en-US" altLang="zh-CN" dirty="0" smtClean="0">
                  <a:solidFill>
                    <a:schemeClr val="accent2"/>
                  </a:solidFill>
                  <a:latin typeface="微软雅黑" panose="020B0503020204020204" pitchFamily="34" charset="-122"/>
                  <a:ea typeface="微软雅黑" panose="020B0503020204020204" pitchFamily="34" charset="-122"/>
                </a:rPr>
                <a:t>20XX</a:t>
              </a:r>
              <a:endParaRPr lang="en-US" altLang="zh-CN" dirty="0">
                <a:solidFill>
                  <a:schemeClr val="accent2"/>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gray">
            <a:xfrm>
              <a:off x="3109912" y="2803178"/>
              <a:ext cx="866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spcBef>
                  <a:spcPct val="50000"/>
                </a:spcBef>
              </a:pPr>
              <a:r>
                <a:rPr lang="en-US" altLang="zh-CN" dirty="0" smtClean="0">
                  <a:solidFill>
                    <a:schemeClr val="accent2"/>
                  </a:solidFill>
                  <a:latin typeface="微软雅黑" panose="020B0503020204020204" pitchFamily="34" charset="-122"/>
                  <a:ea typeface="微软雅黑" panose="020B0503020204020204" pitchFamily="34" charset="-122"/>
                </a:rPr>
                <a:t>20XX</a:t>
              </a:r>
              <a:endParaRPr lang="en-US" altLang="zh-CN" dirty="0">
                <a:solidFill>
                  <a:schemeClr val="accent2"/>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gray">
            <a:xfrm>
              <a:off x="5119687" y="2803178"/>
              <a:ext cx="866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spcBef>
                  <a:spcPct val="50000"/>
                </a:spcBef>
              </a:pPr>
              <a:r>
                <a:rPr lang="en-US" altLang="zh-CN" dirty="0">
                  <a:solidFill>
                    <a:schemeClr val="accent2"/>
                  </a:solidFill>
                  <a:latin typeface="微软雅黑" panose="020B0503020204020204" pitchFamily="34" charset="-122"/>
                  <a:ea typeface="微软雅黑" panose="020B0503020204020204" pitchFamily="34" charset="-122"/>
                </a:rPr>
                <a:t>20XX</a:t>
              </a:r>
            </a:p>
          </p:txBody>
        </p:sp>
        <p:sp>
          <p:nvSpPr>
            <p:cNvPr id="24" name="Text Box 23"/>
            <p:cNvSpPr txBox="1">
              <a:spLocks noChangeArrowheads="1"/>
            </p:cNvSpPr>
            <p:nvPr/>
          </p:nvSpPr>
          <p:spPr bwMode="gray">
            <a:xfrm>
              <a:off x="7072312" y="2803178"/>
              <a:ext cx="866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spcBef>
                  <a:spcPct val="50000"/>
                </a:spcBef>
              </a:pPr>
              <a:r>
                <a:rPr lang="en-US" altLang="zh-CN" dirty="0">
                  <a:solidFill>
                    <a:schemeClr val="accent2"/>
                  </a:solidFill>
                  <a:latin typeface="微软雅黑" panose="020B0503020204020204" pitchFamily="34" charset="-122"/>
                  <a:ea typeface="微软雅黑" panose="020B0503020204020204" pitchFamily="34" charset="-122"/>
                </a:rPr>
                <a:t>20XX</a:t>
              </a:r>
            </a:p>
          </p:txBody>
        </p:sp>
        <p:sp>
          <p:nvSpPr>
            <p:cNvPr id="25" name="Text Box 24"/>
            <p:cNvSpPr txBox="1">
              <a:spLocks noChangeArrowheads="1"/>
            </p:cNvSpPr>
            <p:nvPr/>
          </p:nvSpPr>
          <p:spPr bwMode="gray">
            <a:xfrm>
              <a:off x="763587" y="3682653"/>
              <a:ext cx="16144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spcBef>
                  <a:spcPct val="50000"/>
                </a:spcBef>
                <a:buFontTx/>
                <a:buChar cha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a:solidFill>
                    <a:schemeClr val="accent1"/>
                  </a:solidFill>
                  <a:latin typeface="微软雅黑" panose="020B0503020204020204" pitchFamily="34" charset="-122"/>
                  <a:ea typeface="微软雅黑" panose="020B0503020204020204" pitchFamily="34" charset="-122"/>
                </a:rPr>
                <a:t>在此添加标题或目录索引</a:t>
              </a:r>
            </a:p>
            <a:p>
              <a:pPr algn="ctr" eaLnBrk="1" hangingPunct="1">
                <a:spcBef>
                  <a:spcPct val="50000"/>
                </a:spcBef>
                <a:buFontTx/>
                <a:buChar cha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a:solidFill>
                    <a:schemeClr val="accent1"/>
                  </a:solidFill>
                  <a:latin typeface="微软雅黑" panose="020B0503020204020204" pitchFamily="34" charset="-122"/>
                  <a:ea typeface="微软雅黑" panose="020B0503020204020204" pitchFamily="34" charset="-122"/>
                </a:rPr>
                <a:t>在此添加标题或目录索引</a:t>
              </a:r>
            </a:p>
          </p:txBody>
        </p:sp>
        <p:sp>
          <p:nvSpPr>
            <p:cNvPr id="26" name="Text Box 25"/>
            <p:cNvSpPr txBox="1">
              <a:spLocks noChangeArrowheads="1"/>
            </p:cNvSpPr>
            <p:nvPr/>
          </p:nvSpPr>
          <p:spPr bwMode="gray">
            <a:xfrm>
              <a:off x="2706687" y="3682653"/>
              <a:ext cx="16144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spcBef>
                  <a:spcPct val="50000"/>
                </a:spcBef>
                <a:buFontTx/>
                <a:buChar cha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a:solidFill>
                    <a:schemeClr val="accent1"/>
                  </a:solidFill>
                  <a:latin typeface="微软雅黑" panose="020B0503020204020204" pitchFamily="34" charset="-122"/>
                  <a:ea typeface="微软雅黑" panose="020B0503020204020204" pitchFamily="34" charset="-122"/>
                </a:rPr>
                <a:t>在此添加标题或目录索引</a:t>
              </a:r>
            </a:p>
            <a:p>
              <a:pPr algn="ctr" eaLnBrk="1" hangingPunct="1">
                <a:spcBef>
                  <a:spcPct val="50000"/>
                </a:spcBef>
                <a:buFontTx/>
                <a:buChar cha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a:solidFill>
                    <a:schemeClr val="accent1"/>
                  </a:solidFill>
                  <a:latin typeface="微软雅黑" panose="020B0503020204020204" pitchFamily="34" charset="-122"/>
                  <a:ea typeface="微软雅黑" panose="020B0503020204020204" pitchFamily="34" charset="-122"/>
                </a:rPr>
                <a:t>在此添加标题或目录索引</a:t>
              </a:r>
            </a:p>
          </p:txBody>
        </p:sp>
        <p:sp>
          <p:nvSpPr>
            <p:cNvPr id="27" name="Text Box 26"/>
            <p:cNvSpPr txBox="1">
              <a:spLocks noChangeArrowheads="1"/>
            </p:cNvSpPr>
            <p:nvPr/>
          </p:nvSpPr>
          <p:spPr bwMode="gray">
            <a:xfrm>
              <a:off x="4721225" y="3682653"/>
              <a:ext cx="161448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spcBef>
                  <a:spcPct val="50000"/>
                </a:spcBef>
                <a:buFontTx/>
                <a:buChar cha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a:solidFill>
                    <a:schemeClr val="accent1"/>
                  </a:solidFill>
                  <a:latin typeface="微软雅黑" panose="020B0503020204020204" pitchFamily="34" charset="-122"/>
                  <a:ea typeface="微软雅黑" panose="020B0503020204020204" pitchFamily="34" charset="-122"/>
                </a:rPr>
                <a:t>在此添加标题或目录索引</a:t>
              </a:r>
            </a:p>
            <a:p>
              <a:pPr algn="ctr" eaLnBrk="1" hangingPunct="1">
                <a:spcBef>
                  <a:spcPct val="50000"/>
                </a:spcBef>
                <a:buFontTx/>
                <a:buChar cha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a:solidFill>
                    <a:schemeClr val="accent1"/>
                  </a:solidFill>
                  <a:latin typeface="微软雅黑" panose="020B0503020204020204" pitchFamily="34" charset="-122"/>
                  <a:ea typeface="微软雅黑" panose="020B0503020204020204" pitchFamily="34" charset="-122"/>
                </a:rPr>
                <a:t>在此添加标题或目录索引</a:t>
              </a:r>
            </a:p>
          </p:txBody>
        </p:sp>
        <p:sp>
          <p:nvSpPr>
            <p:cNvPr id="28" name="Text Box 27"/>
            <p:cNvSpPr txBox="1">
              <a:spLocks noChangeArrowheads="1"/>
            </p:cNvSpPr>
            <p:nvPr/>
          </p:nvSpPr>
          <p:spPr bwMode="gray">
            <a:xfrm>
              <a:off x="6669087" y="3682653"/>
              <a:ext cx="16144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spcBef>
                  <a:spcPct val="50000"/>
                </a:spcBef>
                <a:buFontTx/>
                <a:buChar cha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a:solidFill>
                    <a:schemeClr val="accent1"/>
                  </a:solidFill>
                  <a:latin typeface="微软雅黑" panose="020B0503020204020204" pitchFamily="34" charset="-122"/>
                  <a:ea typeface="微软雅黑" panose="020B0503020204020204" pitchFamily="34" charset="-122"/>
                </a:rPr>
                <a:t>在此添加标题或目录索引</a:t>
              </a:r>
            </a:p>
            <a:p>
              <a:pPr algn="ctr" eaLnBrk="1" hangingPunct="1">
                <a:spcBef>
                  <a:spcPct val="50000"/>
                </a:spcBef>
                <a:buFontTx/>
                <a:buChar cha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a:solidFill>
                    <a:schemeClr val="accent1"/>
                  </a:solidFill>
                  <a:latin typeface="微软雅黑" panose="020B0503020204020204" pitchFamily="34" charset="-122"/>
                  <a:ea typeface="微软雅黑" panose="020B0503020204020204" pitchFamily="34" charset="-122"/>
                </a:rPr>
                <a:t>在此添加标题或目录索引</a:t>
              </a:r>
            </a:p>
          </p:txBody>
        </p:sp>
      </p:grpSp>
      <p:sp>
        <p:nvSpPr>
          <p:cNvPr id="29" name="Rectangle 28"/>
          <p:cNvSpPr>
            <a:spLocks noChangeArrowheads="1"/>
          </p:cNvSpPr>
          <p:nvPr/>
        </p:nvSpPr>
        <p:spPr bwMode="gray">
          <a:xfrm>
            <a:off x="671512" y="750540"/>
            <a:ext cx="6353175" cy="48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nSpc>
                <a:spcPct val="110000"/>
              </a:lnSpc>
              <a:buClr>
                <a:srgbClr val="D7181F"/>
              </a:buCl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smtClean="0">
                <a:solidFill>
                  <a:schemeClr val="accent1"/>
                </a:solidFill>
                <a:latin typeface="微软雅黑" panose="020B0503020204020204" pitchFamily="34" charset="-122"/>
                <a:ea typeface="微软雅黑" panose="020B0503020204020204" pitchFamily="34" charset="-122"/>
              </a:rPr>
              <a:t>在此</a:t>
            </a:r>
            <a:r>
              <a:rPr lang="zh-CN" altLang="en-US" sz="1200" dirty="0">
                <a:solidFill>
                  <a:schemeClr val="accent1"/>
                </a:solidFill>
                <a:latin typeface="微软雅黑" panose="020B0503020204020204" pitchFamily="34" charset="-122"/>
                <a:ea typeface="微软雅黑" panose="020B0503020204020204" pitchFamily="34" charset="-122"/>
              </a:rPr>
              <a:t>添加公司简介或产品介绍信息的文字在此添加公司简介或产品介绍信息的</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en-US" altLang="zh-CN" sz="1200" dirty="0" smtClean="0">
              <a:solidFill>
                <a:schemeClr val="accent1"/>
              </a:solidFill>
              <a:latin typeface="微软雅黑" panose="020B0503020204020204" pitchFamily="34" charset="-122"/>
              <a:ea typeface="微软雅黑" panose="020B0503020204020204" pitchFamily="34" charset="-122"/>
            </a:endParaRPr>
          </a:p>
          <a:p>
            <a:pPr>
              <a:lnSpc>
                <a:spcPct val="110000"/>
              </a:lnSpc>
              <a:buClr>
                <a:srgbClr val="D7181F"/>
              </a:buClr>
            </a:pPr>
            <a:r>
              <a:rPr lang="en-US" altLang="zh-CN" sz="1200" dirty="0">
                <a:solidFill>
                  <a:schemeClr val="accent1"/>
                </a:solidFill>
                <a:latin typeface="微软雅黑" panose="020B0503020204020204" pitchFamily="34" charset="-122"/>
                <a:ea typeface="微软雅黑" panose="020B0503020204020204" pitchFamily="34" charset="-122"/>
              </a:rPr>
              <a:t> </a:t>
            </a:r>
            <a:r>
              <a:rPr lang="zh-CN" altLang="en-US" sz="1200" dirty="0">
                <a:solidFill>
                  <a:schemeClr val="accent1"/>
                </a:solidFill>
                <a:latin typeface="微软雅黑" panose="020B0503020204020204" pitchFamily="34" charset="-122"/>
                <a:ea typeface="微软雅黑" panose="020B0503020204020204" pitchFamily="34" charset="-122"/>
              </a:rPr>
              <a:t>在此添加公司简介或产品介绍信息的文字在此添加公司简介或产品介绍信息的</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30"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815147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
          <p:cNvSpPr>
            <a:spLocks noChangeArrowheads="1"/>
          </p:cNvSpPr>
          <p:nvPr/>
        </p:nvSpPr>
        <p:spPr bwMode="auto">
          <a:xfrm>
            <a:off x="3899098" y="1778918"/>
            <a:ext cx="1797592" cy="1784350"/>
          </a:xfrm>
          <a:prstGeom prst="ellipse">
            <a:avLst/>
          </a:prstGeom>
          <a:noFill/>
          <a:ln w="19050" cap="rnd">
            <a:solidFill>
              <a:schemeClr val="bg2"/>
            </a:solidFill>
            <a:prstDash val="sysDot"/>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zh-CN" dirty="0">
                <a:solidFill>
                  <a:schemeClr val="accent1"/>
                </a:solidFill>
                <a:latin typeface="微软雅黑" panose="020B0503020204020204" pitchFamily="34" charset="-122"/>
                <a:ea typeface="微软雅黑" panose="020B0503020204020204" pitchFamily="34" charset="-122"/>
              </a:rPr>
              <a:t>单击此处</a:t>
            </a:r>
          </a:p>
          <a:p>
            <a:pPr algn="ctr" eaLnBrk="1" hangingPunct="1"/>
            <a:r>
              <a:rPr lang="zh-CN" altLang="zh-CN" dirty="0">
                <a:solidFill>
                  <a:schemeClr val="accent1"/>
                </a:solidFill>
                <a:latin typeface="微软雅黑" panose="020B0503020204020204" pitchFamily="34" charset="-122"/>
                <a:ea typeface="微软雅黑" panose="020B0503020204020204" pitchFamily="34" charset="-122"/>
              </a:rPr>
              <a:t>添加文字</a:t>
            </a:r>
          </a:p>
        </p:txBody>
      </p:sp>
      <p:grpSp>
        <p:nvGrpSpPr>
          <p:cNvPr id="3" name="组合 2"/>
          <p:cNvGrpSpPr/>
          <p:nvPr/>
        </p:nvGrpSpPr>
        <p:grpSpPr>
          <a:xfrm>
            <a:off x="3178373" y="807368"/>
            <a:ext cx="3209925" cy="3743325"/>
            <a:chOff x="3178373" y="807368"/>
            <a:chExt cx="3209925" cy="3743325"/>
          </a:xfrm>
        </p:grpSpPr>
        <p:grpSp>
          <p:nvGrpSpPr>
            <p:cNvPr id="4" name="组合 3"/>
            <p:cNvGrpSpPr/>
            <p:nvPr/>
          </p:nvGrpSpPr>
          <p:grpSpPr>
            <a:xfrm>
              <a:off x="3178373" y="807368"/>
              <a:ext cx="3209925" cy="3743325"/>
              <a:chOff x="3178373" y="807368"/>
              <a:chExt cx="3209925" cy="3743325"/>
            </a:xfrm>
          </p:grpSpPr>
          <p:grpSp>
            <p:nvGrpSpPr>
              <p:cNvPr id="6" name="Group 6"/>
              <p:cNvGrpSpPr>
                <a:grpSpLocks/>
              </p:cNvGrpSpPr>
              <p:nvPr/>
            </p:nvGrpSpPr>
            <p:grpSpPr bwMode="auto">
              <a:xfrm rot="5400000">
                <a:off x="2911673" y="1074068"/>
                <a:ext cx="3743325" cy="3209925"/>
                <a:chOff x="0" y="0"/>
                <a:chExt cx="3140" cy="2691"/>
              </a:xfrm>
            </p:grpSpPr>
            <p:sp>
              <p:nvSpPr>
                <p:cNvPr id="8" name="未知"/>
                <p:cNvSpPr>
                  <a:spLocks/>
                </p:cNvSpPr>
                <p:nvPr/>
              </p:nvSpPr>
              <p:spPr bwMode="auto">
                <a:xfrm>
                  <a:off x="0" y="896"/>
                  <a:ext cx="2848" cy="1795"/>
                </a:xfrm>
                <a:custGeom>
                  <a:avLst/>
                  <a:gdLst>
                    <a:gd name="T0" fmla="*/ 224 w 2848"/>
                    <a:gd name="T1" fmla="*/ 484 h 1795"/>
                    <a:gd name="T2" fmla="*/ 231 w 2848"/>
                    <a:gd name="T3" fmla="*/ 587 h 1795"/>
                    <a:gd name="T4" fmla="*/ 246 w 2848"/>
                    <a:gd name="T5" fmla="*/ 687 h 1795"/>
                    <a:gd name="T6" fmla="*/ 267 w 2848"/>
                    <a:gd name="T7" fmla="*/ 785 h 1795"/>
                    <a:gd name="T8" fmla="*/ 295 w 2848"/>
                    <a:gd name="T9" fmla="*/ 881 h 1795"/>
                    <a:gd name="T10" fmla="*/ 329 w 2848"/>
                    <a:gd name="T11" fmla="*/ 973 h 1795"/>
                    <a:gd name="T12" fmla="*/ 371 w 2848"/>
                    <a:gd name="T13" fmla="*/ 1062 h 1795"/>
                    <a:gd name="T14" fmla="*/ 419 w 2848"/>
                    <a:gd name="T15" fmla="*/ 1147 h 1795"/>
                    <a:gd name="T16" fmla="*/ 472 w 2848"/>
                    <a:gd name="T17" fmla="*/ 1228 h 1795"/>
                    <a:gd name="T18" fmla="*/ 531 w 2848"/>
                    <a:gd name="T19" fmla="*/ 1305 h 1795"/>
                    <a:gd name="T20" fmla="*/ 595 w 2848"/>
                    <a:gd name="T21" fmla="*/ 1377 h 1795"/>
                    <a:gd name="T22" fmla="*/ 665 w 2848"/>
                    <a:gd name="T23" fmla="*/ 1445 h 1795"/>
                    <a:gd name="T24" fmla="*/ 739 w 2848"/>
                    <a:gd name="T25" fmla="*/ 1508 h 1795"/>
                    <a:gd name="T26" fmla="*/ 817 w 2848"/>
                    <a:gd name="T27" fmla="*/ 1565 h 1795"/>
                    <a:gd name="T28" fmla="*/ 900 w 2848"/>
                    <a:gd name="T29" fmla="*/ 1617 h 1795"/>
                    <a:gd name="T30" fmla="*/ 986 w 2848"/>
                    <a:gd name="T31" fmla="*/ 1662 h 1795"/>
                    <a:gd name="T32" fmla="*/ 1076 w 2848"/>
                    <a:gd name="T33" fmla="*/ 1702 h 1795"/>
                    <a:gd name="T34" fmla="*/ 1169 w 2848"/>
                    <a:gd name="T35" fmla="*/ 1734 h 1795"/>
                    <a:gd name="T36" fmla="*/ 1266 w 2848"/>
                    <a:gd name="T37" fmla="*/ 1761 h 1795"/>
                    <a:gd name="T38" fmla="*/ 1365 w 2848"/>
                    <a:gd name="T39" fmla="*/ 1780 h 1795"/>
                    <a:gd name="T40" fmla="*/ 1467 w 2848"/>
                    <a:gd name="T41" fmla="*/ 1790 h 1795"/>
                    <a:gd name="T42" fmla="*/ 1569 w 2848"/>
                    <a:gd name="T43" fmla="*/ 1795 h 1795"/>
                    <a:gd name="T44" fmla="*/ 1680 w 2848"/>
                    <a:gd name="T45" fmla="*/ 1790 h 1795"/>
                    <a:gd name="T46" fmla="*/ 1842 w 2848"/>
                    <a:gd name="T47" fmla="*/ 1767 h 1795"/>
                    <a:gd name="T48" fmla="*/ 1997 w 2848"/>
                    <a:gd name="T49" fmla="*/ 1725 h 1795"/>
                    <a:gd name="T50" fmla="*/ 2143 w 2848"/>
                    <a:gd name="T51" fmla="*/ 1666 h 1795"/>
                    <a:gd name="T52" fmla="*/ 2281 w 2848"/>
                    <a:gd name="T53" fmla="*/ 1592 h 1795"/>
                    <a:gd name="T54" fmla="*/ 2408 w 2848"/>
                    <a:gd name="T55" fmla="*/ 1501 h 1795"/>
                    <a:gd name="T56" fmla="*/ 2525 w 2848"/>
                    <a:gd name="T57" fmla="*/ 1397 h 1795"/>
                    <a:gd name="T58" fmla="*/ 2627 w 2848"/>
                    <a:gd name="T59" fmla="*/ 1280 h 1795"/>
                    <a:gd name="T60" fmla="*/ 2716 w 2848"/>
                    <a:gd name="T61" fmla="*/ 1153 h 1795"/>
                    <a:gd name="T62" fmla="*/ 2790 w 2848"/>
                    <a:gd name="T63" fmla="*/ 1015 h 1795"/>
                    <a:gd name="T64" fmla="*/ 2848 w 2848"/>
                    <a:gd name="T65" fmla="*/ 867 h 1795"/>
                    <a:gd name="T66" fmla="*/ 2721 w 2848"/>
                    <a:gd name="T67" fmla="*/ 994 h 1795"/>
                    <a:gd name="T68" fmla="*/ 2691 w 2848"/>
                    <a:gd name="T69" fmla="*/ 1003 h 1795"/>
                    <a:gd name="T70" fmla="*/ 2671 w 2848"/>
                    <a:gd name="T71" fmla="*/ 999 h 1795"/>
                    <a:gd name="T72" fmla="*/ 2415 w 2848"/>
                    <a:gd name="T73" fmla="*/ 749 h 1795"/>
                    <a:gd name="T74" fmla="*/ 2390 w 2848"/>
                    <a:gd name="T75" fmla="*/ 813 h 1795"/>
                    <a:gd name="T76" fmla="*/ 2343 w 2848"/>
                    <a:gd name="T77" fmla="*/ 905 h 1795"/>
                    <a:gd name="T78" fmla="*/ 2286 w 2848"/>
                    <a:gd name="T79" fmla="*/ 990 h 1795"/>
                    <a:gd name="T80" fmla="*/ 2220 w 2848"/>
                    <a:gd name="T81" fmla="*/ 1066 h 1795"/>
                    <a:gd name="T82" fmla="*/ 2146 w 2848"/>
                    <a:gd name="T83" fmla="*/ 1136 h 1795"/>
                    <a:gd name="T84" fmla="*/ 2064 w 2848"/>
                    <a:gd name="T85" fmla="*/ 1198 h 1795"/>
                    <a:gd name="T86" fmla="*/ 1976 w 2848"/>
                    <a:gd name="T87" fmla="*/ 1249 h 1795"/>
                    <a:gd name="T88" fmla="*/ 1882 w 2848"/>
                    <a:gd name="T89" fmla="*/ 1291 h 1795"/>
                    <a:gd name="T90" fmla="*/ 1782 w 2848"/>
                    <a:gd name="T91" fmla="*/ 1320 h 1795"/>
                    <a:gd name="T92" fmla="*/ 1678 w 2848"/>
                    <a:gd name="T93" fmla="*/ 1339 h 1795"/>
                    <a:gd name="T94" fmla="*/ 1569 w 2848"/>
                    <a:gd name="T95" fmla="*/ 1346 h 1795"/>
                    <a:gd name="T96" fmla="*/ 1478 w 2848"/>
                    <a:gd name="T97" fmla="*/ 1342 h 1795"/>
                    <a:gd name="T98" fmla="*/ 1345 w 2848"/>
                    <a:gd name="T99" fmla="*/ 1318 h 1795"/>
                    <a:gd name="T100" fmla="*/ 1221 w 2848"/>
                    <a:gd name="T101" fmla="*/ 1275 h 1795"/>
                    <a:gd name="T102" fmla="*/ 1104 w 2848"/>
                    <a:gd name="T103" fmla="*/ 1216 h 1795"/>
                    <a:gd name="T104" fmla="*/ 999 w 2848"/>
                    <a:gd name="T105" fmla="*/ 1141 h 1795"/>
                    <a:gd name="T106" fmla="*/ 906 w 2848"/>
                    <a:gd name="T107" fmla="*/ 1052 h 1795"/>
                    <a:gd name="T108" fmla="*/ 825 w 2848"/>
                    <a:gd name="T109" fmla="*/ 951 h 1795"/>
                    <a:gd name="T110" fmla="*/ 760 w 2848"/>
                    <a:gd name="T111" fmla="*/ 839 h 1795"/>
                    <a:gd name="T112" fmla="*/ 713 w 2848"/>
                    <a:gd name="T113" fmla="*/ 716 h 1795"/>
                    <a:gd name="T114" fmla="*/ 683 w 2848"/>
                    <a:gd name="T115" fmla="*/ 586 h 1795"/>
                    <a:gd name="T116" fmla="*/ 673 w 2848"/>
                    <a:gd name="T117" fmla="*/ 449 h 1795"/>
                    <a:gd name="T118" fmla="*/ 0 w 2848"/>
                    <a:gd name="T119" fmla="*/ 449 h 1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8"/>
                    <a:gd name="T181" fmla="*/ 0 h 1795"/>
                    <a:gd name="T182" fmla="*/ 2848 w 2848"/>
                    <a:gd name="T183" fmla="*/ 1795 h 179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8" h="1795">
                      <a:moveTo>
                        <a:pt x="224" y="449"/>
                      </a:moveTo>
                      <a:lnTo>
                        <a:pt x="224" y="449"/>
                      </a:lnTo>
                      <a:lnTo>
                        <a:pt x="224" y="484"/>
                      </a:lnTo>
                      <a:lnTo>
                        <a:pt x="226" y="519"/>
                      </a:lnTo>
                      <a:lnTo>
                        <a:pt x="228" y="553"/>
                      </a:lnTo>
                      <a:lnTo>
                        <a:pt x="231" y="587"/>
                      </a:lnTo>
                      <a:lnTo>
                        <a:pt x="235" y="620"/>
                      </a:lnTo>
                      <a:lnTo>
                        <a:pt x="240" y="654"/>
                      </a:lnTo>
                      <a:lnTo>
                        <a:pt x="246" y="687"/>
                      </a:lnTo>
                      <a:lnTo>
                        <a:pt x="252" y="720"/>
                      </a:lnTo>
                      <a:lnTo>
                        <a:pt x="259" y="754"/>
                      </a:lnTo>
                      <a:lnTo>
                        <a:pt x="267" y="785"/>
                      </a:lnTo>
                      <a:lnTo>
                        <a:pt x="275" y="817"/>
                      </a:lnTo>
                      <a:lnTo>
                        <a:pt x="285" y="849"/>
                      </a:lnTo>
                      <a:lnTo>
                        <a:pt x="295" y="881"/>
                      </a:lnTo>
                      <a:lnTo>
                        <a:pt x="306" y="912"/>
                      </a:lnTo>
                      <a:lnTo>
                        <a:pt x="318" y="942"/>
                      </a:lnTo>
                      <a:lnTo>
                        <a:pt x="329" y="973"/>
                      </a:lnTo>
                      <a:lnTo>
                        <a:pt x="342" y="1003"/>
                      </a:lnTo>
                      <a:lnTo>
                        <a:pt x="357" y="1032"/>
                      </a:lnTo>
                      <a:lnTo>
                        <a:pt x="371" y="1062"/>
                      </a:lnTo>
                      <a:lnTo>
                        <a:pt x="386" y="1090"/>
                      </a:lnTo>
                      <a:lnTo>
                        <a:pt x="403" y="1118"/>
                      </a:lnTo>
                      <a:lnTo>
                        <a:pt x="419" y="1147"/>
                      </a:lnTo>
                      <a:lnTo>
                        <a:pt x="436" y="1174"/>
                      </a:lnTo>
                      <a:lnTo>
                        <a:pt x="453" y="1201"/>
                      </a:lnTo>
                      <a:lnTo>
                        <a:pt x="472" y="1228"/>
                      </a:lnTo>
                      <a:lnTo>
                        <a:pt x="491" y="1254"/>
                      </a:lnTo>
                      <a:lnTo>
                        <a:pt x="511" y="1280"/>
                      </a:lnTo>
                      <a:lnTo>
                        <a:pt x="531" y="1305"/>
                      </a:lnTo>
                      <a:lnTo>
                        <a:pt x="553" y="1330"/>
                      </a:lnTo>
                      <a:lnTo>
                        <a:pt x="574" y="1353"/>
                      </a:lnTo>
                      <a:lnTo>
                        <a:pt x="595" y="1377"/>
                      </a:lnTo>
                      <a:lnTo>
                        <a:pt x="618" y="1401"/>
                      </a:lnTo>
                      <a:lnTo>
                        <a:pt x="641" y="1423"/>
                      </a:lnTo>
                      <a:lnTo>
                        <a:pt x="665" y="1445"/>
                      </a:lnTo>
                      <a:lnTo>
                        <a:pt x="690" y="1467"/>
                      </a:lnTo>
                      <a:lnTo>
                        <a:pt x="713" y="1487"/>
                      </a:lnTo>
                      <a:lnTo>
                        <a:pt x="739" y="1508"/>
                      </a:lnTo>
                      <a:lnTo>
                        <a:pt x="764" y="1527"/>
                      </a:lnTo>
                      <a:lnTo>
                        <a:pt x="791" y="1546"/>
                      </a:lnTo>
                      <a:lnTo>
                        <a:pt x="817" y="1565"/>
                      </a:lnTo>
                      <a:lnTo>
                        <a:pt x="844" y="1582"/>
                      </a:lnTo>
                      <a:lnTo>
                        <a:pt x="872" y="1600"/>
                      </a:lnTo>
                      <a:lnTo>
                        <a:pt x="900" y="1617"/>
                      </a:lnTo>
                      <a:lnTo>
                        <a:pt x="928" y="1632"/>
                      </a:lnTo>
                      <a:lnTo>
                        <a:pt x="957" y="1647"/>
                      </a:lnTo>
                      <a:lnTo>
                        <a:pt x="986" y="1662"/>
                      </a:lnTo>
                      <a:lnTo>
                        <a:pt x="1016" y="1676"/>
                      </a:lnTo>
                      <a:lnTo>
                        <a:pt x="1046" y="1689"/>
                      </a:lnTo>
                      <a:lnTo>
                        <a:pt x="1076" y="1702"/>
                      </a:lnTo>
                      <a:lnTo>
                        <a:pt x="1106" y="1714"/>
                      </a:lnTo>
                      <a:lnTo>
                        <a:pt x="1138" y="1724"/>
                      </a:lnTo>
                      <a:lnTo>
                        <a:pt x="1169" y="1734"/>
                      </a:lnTo>
                      <a:lnTo>
                        <a:pt x="1201" y="1743"/>
                      </a:lnTo>
                      <a:lnTo>
                        <a:pt x="1233" y="1752"/>
                      </a:lnTo>
                      <a:lnTo>
                        <a:pt x="1266" y="1761"/>
                      </a:lnTo>
                      <a:lnTo>
                        <a:pt x="1299" y="1768"/>
                      </a:lnTo>
                      <a:lnTo>
                        <a:pt x="1332" y="1774"/>
                      </a:lnTo>
                      <a:lnTo>
                        <a:pt x="1365" y="1780"/>
                      </a:lnTo>
                      <a:lnTo>
                        <a:pt x="1398" y="1784"/>
                      </a:lnTo>
                      <a:lnTo>
                        <a:pt x="1432" y="1788"/>
                      </a:lnTo>
                      <a:lnTo>
                        <a:pt x="1467" y="1790"/>
                      </a:lnTo>
                      <a:lnTo>
                        <a:pt x="1501" y="1793"/>
                      </a:lnTo>
                      <a:lnTo>
                        <a:pt x="1535" y="1794"/>
                      </a:lnTo>
                      <a:lnTo>
                        <a:pt x="1569" y="1795"/>
                      </a:lnTo>
                      <a:lnTo>
                        <a:pt x="1625" y="1794"/>
                      </a:lnTo>
                      <a:lnTo>
                        <a:pt x="1680" y="1790"/>
                      </a:lnTo>
                      <a:lnTo>
                        <a:pt x="1735" y="1784"/>
                      </a:lnTo>
                      <a:lnTo>
                        <a:pt x="1789" y="1777"/>
                      </a:lnTo>
                      <a:lnTo>
                        <a:pt x="1842" y="1767"/>
                      </a:lnTo>
                      <a:lnTo>
                        <a:pt x="1894" y="1755"/>
                      </a:lnTo>
                      <a:lnTo>
                        <a:pt x="1946" y="1742"/>
                      </a:lnTo>
                      <a:lnTo>
                        <a:pt x="1997" y="1725"/>
                      </a:lnTo>
                      <a:lnTo>
                        <a:pt x="2046" y="1708"/>
                      </a:lnTo>
                      <a:lnTo>
                        <a:pt x="2096" y="1688"/>
                      </a:lnTo>
                      <a:lnTo>
                        <a:pt x="2143" y="1666"/>
                      </a:lnTo>
                      <a:lnTo>
                        <a:pt x="2191" y="1643"/>
                      </a:lnTo>
                      <a:lnTo>
                        <a:pt x="2237" y="1618"/>
                      </a:lnTo>
                      <a:lnTo>
                        <a:pt x="2281" y="1592"/>
                      </a:lnTo>
                      <a:lnTo>
                        <a:pt x="2325" y="1562"/>
                      </a:lnTo>
                      <a:lnTo>
                        <a:pt x="2368" y="1533"/>
                      </a:lnTo>
                      <a:lnTo>
                        <a:pt x="2408" y="1501"/>
                      </a:lnTo>
                      <a:lnTo>
                        <a:pt x="2448" y="1468"/>
                      </a:lnTo>
                      <a:lnTo>
                        <a:pt x="2487" y="1434"/>
                      </a:lnTo>
                      <a:lnTo>
                        <a:pt x="2525" y="1397"/>
                      </a:lnTo>
                      <a:lnTo>
                        <a:pt x="2560" y="1359"/>
                      </a:lnTo>
                      <a:lnTo>
                        <a:pt x="2594" y="1322"/>
                      </a:lnTo>
                      <a:lnTo>
                        <a:pt x="2627" y="1280"/>
                      </a:lnTo>
                      <a:lnTo>
                        <a:pt x="2658" y="1239"/>
                      </a:lnTo>
                      <a:lnTo>
                        <a:pt x="2689" y="1196"/>
                      </a:lnTo>
                      <a:lnTo>
                        <a:pt x="2716" y="1153"/>
                      </a:lnTo>
                      <a:lnTo>
                        <a:pt x="2743" y="1108"/>
                      </a:lnTo>
                      <a:lnTo>
                        <a:pt x="2768" y="1062"/>
                      </a:lnTo>
                      <a:lnTo>
                        <a:pt x="2790" y="1015"/>
                      </a:lnTo>
                      <a:lnTo>
                        <a:pt x="2812" y="966"/>
                      </a:lnTo>
                      <a:lnTo>
                        <a:pt x="2832" y="918"/>
                      </a:lnTo>
                      <a:lnTo>
                        <a:pt x="2848" y="867"/>
                      </a:lnTo>
                      <a:lnTo>
                        <a:pt x="2728" y="987"/>
                      </a:lnTo>
                      <a:lnTo>
                        <a:pt x="2721" y="994"/>
                      </a:lnTo>
                      <a:lnTo>
                        <a:pt x="2711" y="999"/>
                      </a:lnTo>
                      <a:lnTo>
                        <a:pt x="2702" y="1002"/>
                      </a:lnTo>
                      <a:lnTo>
                        <a:pt x="2691" y="1003"/>
                      </a:lnTo>
                      <a:lnTo>
                        <a:pt x="2681" y="1002"/>
                      </a:lnTo>
                      <a:lnTo>
                        <a:pt x="2671" y="999"/>
                      </a:lnTo>
                      <a:lnTo>
                        <a:pt x="2662" y="994"/>
                      </a:lnTo>
                      <a:lnTo>
                        <a:pt x="2653" y="987"/>
                      </a:lnTo>
                      <a:lnTo>
                        <a:pt x="2415" y="749"/>
                      </a:lnTo>
                      <a:lnTo>
                        <a:pt x="2403" y="782"/>
                      </a:lnTo>
                      <a:lnTo>
                        <a:pt x="2390" y="813"/>
                      </a:lnTo>
                      <a:lnTo>
                        <a:pt x="2375" y="844"/>
                      </a:lnTo>
                      <a:lnTo>
                        <a:pt x="2359" y="875"/>
                      </a:lnTo>
                      <a:lnTo>
                        <a:pt x="2343" y="905"/>
                      </a:lnTo>
                      <a:lnTo>
                        <a:pt x="2325" y="933"/>
                      </a:lnTo>
                      <a:lnTo>
                        <a:pt x="2306" y="961"/>
                      </a:lnTo>
                      <a:lnTo>
                        <a:pt x="2286" y="990"/>
                      </a:lnTo>
                      <a:lnTo>
                        <a:pt x="2265" y="1016"/>
                      </a:lnTo>
                      <a:lnTo>
                        <a:pt x="2243" y="1042"/>
                      </a:lnTo>
                      <a:lnTo>
                        <a:pt x="2220" y="1066"/>
                      </a:lnTo>
                      <a:lnTo>
                        <a:pt x="2196" y="1091"/>
                      </a:lnTo>
                      <a:lnTo>
                        <a:pt x="2172" y="1114"/>
                      </a:lnTo>
                      <a:lnTo>
                        <a:pt x="2146" y="1136"/>
                      </a:lnTo>
                      <a:lnTo>
                        <a:pt x="2120" y="1157"/>
                      </a:lnTo>
                      <a:lnTo>
                        <a:pt x="2093" y="1179"/>
                      </a:lnTo>
                      <a:lnTo>
                        <a:pt x="2064" y="1198"/>
                      </a:lnTo>
                      <a:lnTo>
                        <a:pt x="2036" y="1215"/>
                      </a:lnTo>
                      <a:lnTo>
                        <a:pt x="2006" y="1233"/>
                      </a:lnTo>
                      <a:lnTo>
                        <a:pt x="1976" y="1249"/>
                      </a:lnTo>
                      <a:lnTo>
                        <a:pt x="1945" y="1264"/>
                      </a:lnTo>
                      <a:lnTo>
                        <a:pt x="1914" y="1278"/>
                      </a:lnTo>
                      <a:lnTo>
                        <a:pt x="1882" y="1291"/>
                      </a:lnTo>
                      <a:lnTo>
                        <a:pt x="1849" y="1301"/>
                      </a:lnTo>
                      <a:lnTo>
                        <a:pt x="1816" y="1312"/>
                      </a:lnTo>
                      <a:lnTo>
                        <a:pt x="1782" y="1320"/>
                      </a:lnTo>
                      <a:lnTo>
                        <a:pt x="1748" y="1329"/>
                      </a:lnTo>
                      <a:lnTo>
                        <a:pt x="1713" y="1334"/>
                      </a:lnTo>
                      <a:lnTo>
                        <a:pt x="1678" y="1339"/>
                      </a:lnTo>
                      <a:lnTo>
                        <a:pt x="1643" y="1343"/>
                      </a:lnTo>
                      <a:lnTo>
                        <a:pt x="1606" y="1345"/>
                      </a:lnTo>
                      <a:lnTo>
                        <a:pt x="1569" y="1346"/>
                      </a:lnTo>
                      <a:lnTo>
                        <a:pt x="1523" y="1345"/>
                      </a:lnTo>
                      <a:lnTo>
                        <a:pt x="1478" y="1342"/>
                      </a:lnTo>
                      <a:lnTo>
                        <a:pt x="1434" y="1336"/>
                      </a:lnTo>
                      <a:lnTo>
                        <a:pt x="1389" y="1327"/>
                      </a:lnTo>
                      <a:lnTo>
                        <a:pt x="1345" y="1318"/>
                      </a:lnTo>
                      <a:lnTo>
                        <a:pt x="1303" y="1306"/>
                      </a:lnTo>
                      <a:lnTo>
                        <a:pt x="1261" y="1292"/>
                      </a:lnTo>
                      <a:lnTo>
                        <a:pt x="1221" y="1275"/>
                      </a:lnTo>
                      <a:lnTo>
                        <a:pt x="1181" y="1258"/>
                      </a:lnTo>
                      <a:lnTo>
                        <a:pt x="1142" y="1238"/>
                      </a:lnTo>
                      <a:lnTo>
                        <a:pt x="1104" y="1216"/>
                      </a:lnTo>
                      <a:lnTo>
                        <a:pt x="1069" y="1193"/>
                      </a:lnTo>
                      <a:lnTo>
                        <a:pt x="1033" y="1168"/>
                      </a:lnTo>
                      <a:lnTo>
                        <a:pt x="999" y="1141"/>
                      </a:lnTo>
                      <a:lnTo>
                        <a:pt x="966" y="1114"/>
                      </a:lnTo>
                      <a:lnTo>
                        <a:pt x="935" y="1083"/>
                      </a:lnTo>
                      <a:lnTo>
                        <a:pt x="906" y="1052"/>
                      </a:lnTo>
                      <a:lnTo>
                        <a:pt x="877" y="1019"/>
                      </a:lnTo>
                      <a:lnTo>
                        <a:pt x="850" y="986"/>
                      </a:lnTo>
                      <a:lnTo>
                        <a:pt x="825" y="951"/>
                      </a:lnTo>
                      <a:lnTo>
                        <a:pt x="803" y="914"/>
                      </a:lnTo>
                      <a:lnTo>
                        <a:pt x="781" y="876"/>
                      </a:lnTo>
                      <a:lnTo>
                        <a:pt x="760" y="839"/>
                      </a:lnTo>
                      <a:lnTo>
                        <a:pt x="743" y="798"/>
                      </a:lnTo>
                      <a:lnTo>
                        <a:pt x="727" y="757"/>
                      </a:lnTo>
                      <a:lnTo>
                        <a:pt x="713" y="716"/>
                      </a:lnTo>
                      <a:lnTo>
                        <a:pt x="700" y="673"/>
                      </a:lnTo>
                      <a:lnTo>
                        <a:pt x="691" y="630"/>
                      </a:lnTo>
                      <a:lnTo>
                        <a:pt x="683" y="586"/>
                      </a:lnTo>
                      <a:lnTo>
                        <a:pt x="677" y="541"/>
                      </a:lnTo>
                      <a:lnTo>
                        <a:pt x="674" y="495"/>
                      </a:lnTo>
                      <a:lnTo>
                        <a:pt x="673" y="449"/>
                      </a:lnTo>
                      <a:lnTo>
                        <a:pt x="897" y="449"/>
                      </a:lnTo>
                      <a:lnTo>
                        <a:pt x="449" y="0"/>
                      </a:lnTo>
                      <a:lnTo>
                        <a:pt x="0" y="449"/>
                      </a:lnTo>
                      <a:lnTo>
                        <a:pt x="224" y="4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9" name="未知"/>
                <p:cNvSpPr>
                  <a:spLocks/>
                </p:cNvSpPr>
                <p:nvPr/>
              </p:nvSpPr>
              <p:spPr bwMode="auto">
                <a:xfrm>
                  <a:off x="291" y="0"/>
                  <a:ext cx="2849" cy="1794"/>
                </a:xfrm>
                <a:custGeom>
                  <a:avLst/>
                  <a:gdLst>
                    <a:gd name="T0" fmla="*/ 2623 w 2849"/>
                    <a:gd name="T1" fmla="*/ 1311 h 1794"/>
                    <a:gd name="T2" fmla="*/ 2618 w 2849"/>
                    <a:gd name="T3" fmla="*/ 1208 h 1794"/>
                    <a:gd name="T4" fmla="*/ 2603 w 2849"/>
                    <a:gd name="T5" fmla="*/ 1106 h 1794"/>
                    <a:gd name="T6" fmla="*/ 2582 w 2849"/>
                    <a:gd name="T7" fmla="*/ 1008 h 1794"/>
                    <a:gd name="T8" fmla="*/ 2554 w 2849"/>
                    <a:gd name="T9" fmla="*/ 914 h 1794"/>
                    <a:gd name="T10" fmla="*/ 2518 w 2849"/>
                    <a:gd name="T11" fmla="*/ 822 h 1794"/>
                    <a:gd name="T12" fmla="*/ 2477 w 2849"/>
                    <a:gd name="T13" fmla="*/ 732 h 1794"/>
                    <a:gd name="T14" fmla="*/ 2430 w 2849"/>
                    <a:gd name="T15" fmla="*/ 647 h 1794"/>
                    <a:gd name="T16" fmla="*/ 2377 w 2849"/>
                    <a:gd name="T17" fmla="*/ 567 h 1794"/>
                    <a:gd name="T18" fmla="*/ 2318 w 2849"/>
                    <a:gd name="T19" fmla="*/ 489 h 1794"/>
                    <a:gd name="T20" fmla="*/ 2253 w 2849"/>
                    <a:gd name="T21" fmla="*/ 417 h 1794"/>
                    <a:gd name="T22" fmla="*/ 2183 w 2849"/>
                    <a:gd name="T23" fmla="*/ 350 h 1794"/>
                    <a:gd name="T24" fmla="*/ 2110 w 2849"/>
                    <a:gd name="T25" fmla="*/ 287 h 1794"/>
                    <a:gd name="T26" fmla="*/ 2031 w 2849"/>
                    <a:gd name="T27" fmla="*/ 229 h 1794"/>
                    <a:gd name="T28" fmla="*/ 1948 w 2849"/>
                    <a:gd name="T29" fmla="*/ 178 h 1794"/>
                    <a:gd name="T30" fmla="*/ 1862 w 2849"/>
                    <a:gd name="T31" fmla="*/ 132 h 1794"/>
                    <a:gd name="T32" fmla="*/ 1772 w 2849"/>
                    <a:gd name="T33" fmla="*/ 93 h 1794"/>
                    <a:gd name="T34" fmla="*/ 1679 w 2849"/>
                    <a:gd name="T35" fmla="*/ 60 h 1794"/>
                    <a:gd name="T36" fmla="*/ 1583 w 2849"/>
                    <a:gd name="T37" fmla="*/ 34 h 1794"/>
                    <a:gd name="T38" fmla="*/ 1484 w 2849"/>
                    <a:gd name="T39" fmla="*/ 15 h 1794"/>
                    <a:gd name="T40" fmla="*/ 1382 w 2849"/>
                    <a:gd name="T41" fmla="*/ 4 h 1794"/>
                    <a:gd name="T42" fmla="*/ 1278 w 2849"/>
                    <a:gd name="T43" fmla="*/ 0 h 1794"/>
                    <a:gd name="T44" fmla="*/ 1167 w 2849"/>
                    <a:gd name="T45" fmla="*/ 4 h 1794"/>
                    <a:gd name="T46" fmla="*/ 1007 w 2849"/>
                    <a:gd name="T47" fmla="*/ 27 h 1794"/>
                    <a:gd name="T48" fmla="*/ 852 w 2849"/>
                    <a:gd name="T49" fmla="*/ 68 h 1794"/>
                    <a:gd name="T50" fmla="*/ 704 w 2849"/>
                    <a:gd name="T51" fmla="*/ 128 h 1794"/>
                    <a:gd name="T52" fmla="*/ 568 w 2849"/>
                    <a:gd name="T53" fmla="*/ 203 h 1794"/>
                    <a:gd name="T54" fmla="*/ 440 w 2849"/>
                    <a:gd name="T55" fmla="*/ 293 h 1794"/>
                    <a:gd name="T56" fmla="*/ 324 w 2849"/>
                    <a:gd name="T57" fmla="*/ 397 h 1794"/>
                    <a:gd name="T58" fmla="*/ 222 w 2849"/>
                    <a:gd name="T59" fmla="*/ 514 h 1794"/>
                    <a:gd name="T60" fmla="*/ 132 w 2849"/>
                    <a:gd name="T61" fmla="*/ 641 h 1794"/>
                    <a:gd name="T62" fmla="*/ 57 w 2849"/>
                    <a:gd name="T63" fmla="*/ 779 h 1794"/>
                    <a:gd name="T64" fmla="*/ 0 w 2849"/>
                    <a:gd name="T65" fmla="*/ 927 h 1794"/>
                    <a:gd name="T66" fmla="*/ 128 w 2849"/>
                    <a:gd name="T67" fmla="*/ 801 h 1794"/>
                    <a:gd name="T68" fmla="*/ 158 w 2849"/>
                    <a:gd name="T69" fmla="*/ 791 h 1794"/>
                    <a:gd name="T70" fmla="*/ 178 w 2849"/>
                    <a:gd name="T71" fmla="*/ 795 h 1794"/>
                    <a:gd name="T72" fmla="*/ 433 w 2849"/>
                    <a:gd name="T73" fmla="*/ 1045 h 1794"/>
                    <a:gd name="T74" fmla="*/ 459 w 2849"/>
                    <a:gd name="T75" fmla="*/ 981 h 1794"/>
                    <a:gd name="T76" fmla="*/ 506 w 2849"/>
                    <a:gd name="T77" fmla="*/ 890 h 1794"/>
                    <a:gd name="T78" fmla="*/ 563 w 2849"/>
                    <a:gd name="T79" fmla="*/ 805 h 1794"/>
                    <a:gd name="T80" fmla="*/ 628 w 2849"/>
                    <a:gd name="T81" fmla="*/ 727 h 1794"/>
                    <a:gd name="T82" fmla="*/ 702 w 2849"/>
                    <a:gd name="T83" fmla="*/ 658 h 1794"/>
                    <a:gd name="T84" fmla="*/ 784 w 2849"/>
                    <a:gd name="T85" fmla="*/ 596 h 1794"/>
                    <a:gd name="T86" fmla="*/ 872 w 2849"/>
                    <a:gd name="T87" fmla="*/ 546 h 1794"/>
                    <a:gd name="T88" fmla="*/ 967 w 2849"/>
                    <a:gd name="T89" fmla="*/ 504 h 1794"/>
                    <a:gd name="T90" fmla="*/ 1066 w 2849"/>
                    <a:gd name="T91" fmla="*/ 473 h 1794"/>
                    <a:gd name="T92" fmla="*/ 1171 w 2849"/>
                    <a:gd name="T93" fmla="*/ 455 h 1794"/>
                    <a:gd name="T94" fmla="*/ 1278 w 2849"/>
                    <a:gd name="T95" fmla="*/ 448 h 1794"/>
                    <a:gd name="T96" fmla="*/ 1371 w 2849"/>
                    <a:gd name="T97" fmla="*/ 452 h 1794"/>
                    <a:gd name="T98" fmla="*/ 1503 w 2849"/>
                    <a:gd name="T99" fmla="*/ 476 h 1794"/>
                    <a:gd name="T100" fmla="*/ 1628 w 2849"/>
                    <a:gd name="T101" fmla="*/ 518 h 1794"/>
                    <a:gd name="T102" fmla="*/ 1744 w 2849"/>
                    <a:gd name="T103" fmla="*/ 577 h 1794"/>
                    <a:gd name="T104" fmla="*/ 1850 w 2849"/>
                    <a:gd name="T105" fmla="*/ 653 h 1794"/>
                    <a:gd name="T106" fmla="*/ 1943 w 2849"/>
                    <a:gd name="T107" fmla="*/ 742 h 1794"/>
                    <a:gd name="T108" fmla="*/ 2022 w 2849"/>
                    <a:gd name="T109" fmla="*/ 843 h 1794"/>
                    <a:gd name="T110" fmla="*/ 2087 w 2849"/>
                    <a:gd name="T111" fmla="*/ 956 h 1794"/>
                    <a:gd name="T112" fmla="*/ 2136 w 2849"/>
                    <a:gd name="T113" fmla="*/ 1078 h 1794"/>
                    <a:gd name="T114" fmla="*/ 2165 w 2849"/>
                    <a:gd name="T115" fmla="*/ 1208 h 1794"/>
                    <a:gd name="T116" fmla="*/ 2176 w 2849"/>
                    <a:gd name="T117" fmla="*/ 1345 h 1794"/>
                    <a:gd name="T118" fmla="*/ 2849 w 2849"/>
                    <a:gd name="T119" fmla="*/ 1345 h 17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9"/>
                    <a:gd name="T181" fmla="*/ 0 h 1794"/>
                    <a:gd name="T182" fmla="*/ 2849 w 2849"/>
                    <a:gd name="T183" fmla="*/ 1794 h 17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9" h="1794">
                      <a:moveTo>
                        <a:pt x="2625" y="1345"/>
                      </a:moveTo>
                      <a:lnTo>
                        <a:pt x="2625" y="1345"/>
                      </a:lnTo>
                      <a:lnTo>
                        <a:pt x="2623" y="1311"/>
                      </a:lnTo>
                      <a:lnTo>
                        <a:pt x="2622" y="1276"/>
                      </a:lnTo>
                      <a:lnTo>
                        <a:pt x="2620" y="1242"/>
                      </a:lnTo>
                      <a:lnTo>
                        <a:pt x="2618" y="1208"/>
                      </a:lnTo>
                      <a:lnTo>
                        <a:pt x="2614" y="1174"/>
                      </a:lnTo>
                      <a:lnTo>
                        <a:pt x="2609" y="1141"/>
                      </a:lnTo>
                      <a:lnTo>
                        <a:pt x="2603" y="1106"/>
                      </a:lnTo>
                      <a:lnTo>
                        <a:pt x="2597" y="1075"/>
                      </a:lnTo>
                      <a:lnTo>
                        <a:pt x="2590" y="1041"/>
                      </a:lnTo>
                      <a:lnTo>
                        <a:pt x="2582" y="1008"/>
                      </a:lnTo>
                      <a:lnTo>
                        <a:pt x="2574" y="977"/>
                      </a:lnTo>
                      <a:lnTo>
                        <a:pt x="2564" y="945"/>
                      </a:lnTo>
                      <a:lnTo>
                        <a:pt x="2554" y="914"/>
                      </a:lnTo>
                      <a:lnTo>
                        <a:pt x="2543" y="882"/>
                      </a:lnTo>
                      <a:lnTo>
                        <a:pt x="2531" y="851"/>
                      </a:lnTo>
                      <a:lnTo>
                        <a:pt x="2518" y="822"/>
                      </a:lnTo>
                      <a:lnTo>
                        <a:pt x="2505" y="791"/>
                      </a:lnTo>
                      <a:lnTo>
                        <a:pt x="2491" y="762"/>
                      </a:lnTo>
                      <a:lnTo>
                        <a:pt x="2477" y="732"/>
                      </a:lnTo>
                      <a:lnTo>
                        <a:pt x="2462" y="704"/>
                      </a:lnTo>
                      <a:lnTo>
                        <a:pt x="2446" y="675"/>
                      </a:lnTo>
                      <a:lnTo>
                        <a:pt x="2430" y="647"/>
                      </a:lnTo>
                      <a:lnTo>
                        <a:pt x="2412" y="620"/>
                      </a:lnTo>
                      <a:lnTo>
                        <a:pt x="2394" y="593"/>
                      </a:lnTo>
                      <a:lnTo>
                        <a:pt x="2377" y="567"/>
                      </a:lnTo>
                      <a:lnTo>
                        <a:pt x="2357" y="540"/>
                      </a:lnTo>
                      <a:lnTo>
                        <a:pt x="2338" y="515"/>
                      </a:lnTo>
                      <a:lnTo>
                        <a:pt x="2318" y="489"/>
                      </a:lnTo>
                      <a:lnTo>
                        <a:pt x="2296" y="464"/>
                      </a:lnTo>
                      <a:lnTo>
                        <a:pt x="2275" y="440"/>
                      </a:lnTo>
                      <a:lnTo>
                        <a:pt x="2253" y="417"/>
                      </a:lnTo>
                      <a:lnTo>
                        <a:pt x="2230" y="393"/>
                      </a:lnTo>
                      <a:lnTo>
                        <a:pt x="2207" y="371"/>
                      </a:lnTo>
                      <a:lnTo>
                        <a:pt x="2183" y="350"/>
                      </a:lnTo>
                      <a:lnTo>
                        <a:pt x="2159" y="328"/>
                      </a:lnTo>
                      <a:lnTo>
                        <a:pt x="2135" y="307"/>
                      </a:lnTo>
                      <a:lnTo>
                        <a:pt x="2110" y="287"/>
                      </a:lnTo>
                      <a:lnTo>
                        <a:pt x="2084" y="267"/>
                      </a:lnTo>
                      <a:lnTo>
                        <a:pt x="2058" y="248"/>
                      </a:lnTo>
                      <a:lnTo>
                        <a:pt x="2031" y="229"/>
                      </a:lnTo>
                      <a:lnTo>
                        <a:pt x="2003" y="211"/>
                      </a:lnTo>
                      <a:lnTo>
                        <a:pt x="1976" y="195"/>
                      </a:lnTo>
                      <a:lnTo>
                        <a:pt x="1948" y="178"/>
                      </a:lnTo>
                      <a:lnTo>
                        <a:pt x="1920" y="162"/>
                      </a:lnTo>
                      <a:lnTo>
                        <a:pt x="1891" y="146"/>
                      </a:lnTo>
                      <a:lnTo>
                        <a:pt x="1862" y="132"/>
                      </a:lnTo>
                      <a:lnTo>
                        <a:pt x="1832" y="118"/>
                      </a:lnTo>
                      <a:lnTo>
                        <a:pt x="1803" y="105"/>
                      </a:lnTo>
                      <a:lnTo>
                        <a:pt x="1772" y="93"/>
                      </a:lnTo>
                      <a:lnTo>
                        <a:pt x="1741" y="81"/>
                      </a:lnTo>
                      <a:lnTo>
                        <a:pt x="1711" y="71"/>
                      </a:lnTo>
                      <a:lnTo>
                        <a:pt x="1679" y="60"/>
                      </a:lnTo>
                      <a:lnTo>
                        <a:pt x="1647" y="51"/>
                      </a:lnTo>
                      <a:lnTo>
                        <a:pt x="1615" y="43"/>
                      </a:lnTo>
                      <a:lnTo>
                        <a:pt x="1583" y="34"/>
                      </a:lnTo>
                      <a:lnTo>
                        <a:pt x="1550" y="27"/>
                      </a:lnTo>
                      <a:lnTo>
                        <a:pt x="1517" y="20"/>
                      </a:lnTo>
                      <a:lnTo>
                        <a:pt x="1484" y="15"/>
                      </a:lnTo>
                      <a:lnTo>
                        <a:pt x="1450" y="11"/>
                      </a:lnTo>
                      <a:lnTo>
                        <a:pt x="1417" y="7"/>
                      </a:lnTo>
                      <a:lnTo>
                        <a:pt x="1382" y="4"/>
                      </a:lnTo>
                      <a:lnTo>
                        <a:pt x="1348" y="1"/>
                      </a:lnTo>
                      <a:lnTo>
                        <a:pt x="1314" y="0"/>
                      </a:lnTo>
                      <a:lnTo>
                        <a:pt x="1278" y="0"/>
                      </a:lnTo>
                      <a:lnTo>
                        <a:pt x="1223" y="1"/>
                      </a:lnTo>
                      <a:lnTo>
                        <a:pt x="1167" y="4"/>
                      </a:lnTo>
                      <a:lnTo>
                        <a:pt x="1113" y="9"/>
                      </a:lnTo>
                      <a:lnTo>
                        <a:pt x="1060" y="18"/>
                      </a:lnTo>
                      <a:lnTo>
                        <a:pt x="1007" y="27"/>
                      </a:lnTo>
                      <a:lnTo>
                        <a:pt x="954" y="39"/>
                      </a:lnTo>
                      <a:lnTo>
                        <a:pt x="903" y="53"/>
                      </a:lnTo>
                      <a:lnTo>
                        <a:pt x="852" y="68"/>
                      </a:lnTo>
                      <a:lnTo>
                        <a:pt x="801" y="86"/>
                      </a:lnTo>
                      <a:lnTo>
                        <a:pt x="753" y="106"/>
                      </a:lnTo>
                      <a:lnTo>
                        <a:pt x="704" y="128"/>
                      </a:lnTo>
                      <a:lnTo>
                        <a:pt x="658" y="151"/>
                      </a:lnTo>
                      <a:lnTo>
                        <a:pt x="612" y="176"/>
                      </a:lnTo>
                      <a:lnTo>
                        <a:pt x="568" y="203"/>
                      </a:lnTo>
                      <a:lnTo>
                        <a:pt x="524" y="231"/>
                      </a:lnTo>
                      <a:lnTo>
                        <a:pt x="481" y="261"/>
                      </a:lnTo>
                      <a:lnTo>
                        <a:pt x="440" y="293"/>
                      </a:lnTo>
                      <a:lnTo>
                        <a:pt x="400" y="326"/>
                      </a:lnTo>
                      <a:lnTo>
                        <a:pt x="362" y="361"/>
                      </a:lnTo>
                      <a:lnTo>
                        <a:pt x="324" y="397"/>
                      </a:lnTo>
                      <a:lnTo>
                        <a:pt x="289" y="435"/>
                      </a:lnTo>
                      <a:lnTo>
                        <a:pt x="255" y="473"/>
                      </a:lnTo>
                      <a:lnTo>
                        <a:pt x="222" y="514"/>
                      </a:lnTo>
                      <a:lnTo>
                        <a:pt x="190" y="555"/>
                      </a:lnTo>
                      <a:lnTo>
                        <a:pt x="160" y="597"/>
                      </a:lnTo>
                      <a:lnTo>
                        <a:pt x="132" y="641"/>
                      </a:lnTo>
                      <a:lnTo>
                        <a:pt x="106" y="686"/>
                      </a:lnTo>
                      <a:lnTo>
                        <a:pt x="81" y="732"/>
                      </a:lnTo>
                      <a:lnTo>
                        <a:pt x="57" y="779"/>
                      </a:lnTo>
                      <a:lnTo>
                        <a:pt x="36" y="828"/>
                      </a:lnTo>
                      <a:lnTo>
                        <a:pt x="17" y="877"/>
                      </a:lnTo>
                      <a:lnTo>
                        <a:pt x="0" y="927"/>
                      </a:lnTo>
                      <a:lnTo>
                        <a:pt x="120" y="806"/>
                      </a:lnTo>
                      <a:lnTo>
                        <a:pt x="128" y="801"/>
                      </a:lnTo>
                      <a:lnTo>
                        <a:pt x="138" y="795"/>
                      </a:lnTo>
                      <a:lnTo>
                        <a:pt x="147" y="792"/>
                      </a:lnTo>
                      <a:lnTo>
                        <a:pt x="158" y="791"/>
                      </a:lnTo>
                      <a:lnTo>
                        <a:pt x="167" y="792"/>
                      </a:lnTo>
                      <a:lnTo>
                        <a:pt x="178" y="795"/>
                      </a:lnTo>
                      <a:lnTo>
                        <a:pt x="186" y="801"/>
                      </a:lnTo>
                      <a:lnTo>
                        <a:pt x="194" y="806"/>
                      </a:lnTo>
                      <a:lnTo>
                        <a:pt x="433" y="1045"/>
                      </a:lnTo>
                      <a:lnTo>
                        <a:pt x="446" y="1013"/>
                      </a:lnTo>
                      <a:lnTo>
                        <a:pt x="459" y="981"/>
                      </a:lnTo>
                      <a:lnTo>
                        <a:pt x="473" y="951"/>
                      </a:lnTo>
                      <a:lnTo>
                        <a:pt x="488" y="920"/>
                      </a:lnTo>
                      <a:lnTo>
                        <a:pt x="506" y="890"/>
                      </a:lnTo>
                      <a:lnTo>
                        <a:pt x="524" y="861"/>
                      </a:lnTo>
                      <a:lnTo>
                        <a:pt x="543" y="832"/>
                      </a:lnTo>
                      <a:lnTo>
                        <a:pt x="563" y="805"/>
                      </a:lnTo>
                      <a:lnTo>
                        <a:pt x="584" y="778"/>
                      </a:lnTo>
                      <a:lnTo>
                        <a:pt x="605" y="752"/>
                      </a:lnTo>
                      <a:lnTo>
                        <a:pt x="628" y="727"/>
                      </a:lnTo>
                      <a:lnTo>
                        <a:pt x="653" y="704"/>
                      </a:lnTo>
                      <a:lnTo>
                        <a:pt x="677" y="680"/>
                      </a:lnTo>
                      <a:lnTo>
                        <a:pt x="702" y="658"/>
                      </a:lnTo>
                      <a:lnTo>
                        <a:pt x="729" y="636"/>
                      </a:lnTo>
                      <a:lnTo>
                        <a:pt x="756" y="616"/>
                      </a:lnTo>
                      <a:lnTo>
                        <a:pt x="784" y="596"/>
                      </a:lnTo>
                      <a:lnTo>
                        <a:pt x="813" y="579"/>
                      </a:lnTo>
                      <a:lnTo>
                        <a:pt x="843" y="561"/>
                      </a:lnTo>
                      <a:lnTo>
                        <a:pt x="872" y="546"/>
                      </a:lnTo>
                      <a:lnTo>
                        <a:pt x="903" y="530"/>
                      </a:lnTo>
                      <a:lnTo>
                        <a:pt x="935" y="516"/>
                      </a:lnTo>
                      <a:lnTo>
                        <a:pt x="967" y="504"/>
                      </a:lnTo>
                      <a:lnTo>
                        <a:pt x="1000" y="492"/>
                      </a:lnTo>
                      <a:lnTo>
                        <a:pt x="1033" y="482"/>
                      </a:lnTo>
                      <a:lnTo>
                        <a:pt x="1066" y="473"/>
                      </a:lnTo>
                      <a:lnTo>
                        <a:pt x="1100" y="465"/>
                      </a:lnTo>
                      <a:lnTo>
                        <a:pt x="1136" y="459"/>
                      </a:lnTo>
                      <a:lnTo>
                        <a:pt x="1171" y="455"/>
                      </a:lnTo>
                      <a:lnTo>
                        <a:pt x="1206" y="451"/>
                      </a:lnTo>
                      <a:lnTo>
                        <a:pt x="1242" y="449"/>
                      </a:lnTo>
                      <a:lnTo>
                        <a:pt x="1278" y="448"/>
                      </a:lnTo>
                      <a:lnTo>
                        <a:pt x="1324" y="449"/>
                      </a:lnTo>
                      <a:lnTo>
                        <a:pt x="1371" y="452"/>
                      </a:lnTo>
                      <a:lnTo>
                        <a:pt x="1415" y="458"/>
                      </a:lnTo>
                      <a:lnTo>
                        <a:pt x="1459" y="466"/>
                      </a:lnTo>
                      <a:lnTo>
                        <a:pt x="1503" y="476"/>
                      </a:lnTo>
                      <a:lnTo>
                        <a:pt x="1545" y="489"/>
                      </a:lnTo>
                      <a:lnTo>
                        <a:pt x="1587" y="503"/>
                      </a:lnTo>
                      <a:lnTo>
                        <a:pt x="1628" y="518"/>
                      </a:lnTo>
                      <a:lnTo>
                        <a:pt x="1668" y="536"/>
                      </a:lnTo>
                      <a:lnTo>
                        <a:pt x="1706" y="556"/>
                      </a:lnTo>
                      <a:lnTo>
                        <a:pt x="1744" y="577"/>
                      </a:lnTo>
                      <a:lnTo>
                        <a:pt x="1780" y="601"/>
                      </a:lnTo>
                      <a:lnTo>
                        <a:pt x="1816" y="626"/>
                      </a:lnTo>
                      <a:lnTo>
                        <a:pt x="1850" y="653"/>
                      </a:lnTo>
                      <a:lnTo>
                        <a:pt x="1882" y="681"/>
                      </a:lnTo>
                      <a:lnTo>
                        <a:pt x="1913" y="711"/>
                      </a:lnTo>
                      <a:lnTo>
                        <a:pt x="1943" y="742"/>
                      </a:lnTo>
                      <a:lnTo>
                        <a:pt x="1970" y="775"/>
                      </a:lnTo>
                      <a:lnTo>
                        <a:pt x="1998" y="809"/>
                      </a:lnTo>
                      <a:lnTo>
                        <a:pt x="2022" y="843"/>
                      </a:lnTo>
                      <a:lnTo>
                        <a:pt x="2046" y="880"/>
                      </a:lnTo>
                      <a:lnTo>
                        <a:pt x="2067" y="917"/>
                      </a:lnTo>
                      <a:lnTo>
                        <a:pt x="2087" y="956"/>
                      </a:lnTo>
                      <a:lnTo>
                        <a:pt x="2105" y="995"/>
                      </a:lnTo>
                      <a:lnTo>
                        <a:pt x="2122" y="1037"/>
                      </a:lnTo>
                      <a:lnTo>
                        <a:pt x="2136" y="1078"/>
                      </a:lnTo>
                      <a:lnTo>
                        <a:pt x="2148" y="1121"/>
                      </a:lnTo>
                      <a:lnTo>
                        <a:pt x="2158" y="1164"/>
                      </a:lnTo>
                      <a:lnTo>
                        <a:pt x="2165" y="1208"/>
                      </a:lnTo>
                      <a:lnTo>
                        <a:pt x="2171" y="1254"/>
                      </a:lnTo>
                      <a:lnTo>
                        <a:pt x="2175" y="1299"/>
                      </a:lnTo>
                      <a:lnTo>
                        <a:pt x="2176" y="1345"/>
                      </a:lnTo>
                      <a:lnTo>
                        <a:pt x="1952" y="1345"/>
                      </a:lnTo>
                      <a:lnTo>
                        <a:pt x="2400" y="1794"/>
                      </a:lnTo>
                      <a:lnTo>
                        <a:pt x="2849" y="1345"/>
                      </a:lnTo>
                      <a:lnTo>
                        <a:pt x="2625" y="13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chemeClr val="accent1"/>
                    </a:solidFill>
                    <a:latin typeface="微软雅黑" panose="020B0503020204020204" pitchFamily="34" charset="-122"/>
                    <a:ea typeface="微软雅黑" panose="020B0503020204020204" pitchFamily="34" charset="-122"/>
                  </a:endParaRPr>
                </a:p>
              </p:txBody>
            </p:sp>
          </p:grpSp>
          <p:sp>
            <p:nvSpPr>
              <p:cNvPr id="7" name="WordArt 10"/>
              <p:cNvSpPr>
                <a:spLocks noChangeArrowheads="1" noChangeShapeType="1"/>
              </p:cNvSpPr>
              <p:nvPr/>
            </p:nvSpPr>
            <p:spPr bwMode="auto">
              <a:xfrm rot="16200000">
                <a:off x="3393956" y="1678588"/>
                <a:ext cx="2130425" cy="1984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2897565"/>
                  </a:avLst>
                </a:prstTxWarp>
              </a:bodyPr>
              <a:lstStyle/>
              <a:p>
                <a:pPr algn="ctr"/>
                <a:r>
                  <a:rPr lang="zh-CN" altLang="en-US" sz="800" kern="10" dirty="0">
                    <a:solidFill>
                      <a:schemeClr val="accent2"/>
                    </a:solidFill>
                    <a:latin typeface="微软雅黑" panose="020B0503020204020204" pitchFamily="34" charset="-122"/>
                    <a:ea typeface="微软雅黑" panose="020B0503020204020204" pitchFamily="34" charset="-122"/>
                  </a:rPr>
                  <a:t>双击此处添加标题文字</a:t>
                </a:r>
              </a:p>
            </p:txBody>
          </p:sp>
        </p:grpSp>
        <p:sp>
          <p:nvSpPr>
            <p:cNvPr id="5" name="WordArt 9"/>
            <p:cNvSpPr>
              <a:spLocks noChangeArrowheads="1" noChangeShapeType="1"/>
            </p:cNvSpPr>
            <p:nvPr/>
          </p:nvSpPr>
          <p:spPr bwMode="auto">
            <a:xfrm rot="5400000">
              <a:off x="3760986" y="1553492"/>
              <a:ext cx="2414588" cy="228441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445221"/>
                </a:avLst>
              </a:prstTxWarp>
            </a:bodyPr>
            <a:lstStyle/>
            <a:p>
              <a:pPr algn="ctr"/>
              <a:r>
                <a:rPr lang="zh-CN" altLang="en-US" sz="800" kern="10" dirty="0">
                  <a:solidFill>
                    <a:schemeClr val="accent2"/>
                  </a:solidFill>
                  <a:latin typeface="微软雅黑" panose="020B0503020204020204" pitchFamily="34" charset="-122"/>
                  <a:ea typeface="微软雅黑" panose="020B0503020204020204" pitchFamily="34" charset="-122"/>
                </a:rPr>
                <a:t>双击此处添加标题文字</a:t>
              </a:r>
            </a:p>
          </p:txBody>
        </p:sp>
      </p:grpSp>
      <p:grpSp>
        <p:nvGrpSpPr>
          <p:cNvPr id="10" name="组合 9"/>
          <p:cNvGrpSpPr/>
          <p:nvPr/>
        </p:nvGrpSpPr>
        <p:grpSpPr>
          <a:xfrm>
            <a:off x="6496248" y="2247230"/>
            <a:ext cx="2108200" cy="1231793"/>
            <a:chOff x="6496248" y="2247230"/>
            <a:chExt cx="2108200" cy="1231793"/>
          </a:xfrm>
        </p:grpSpPr>
        <p:sp>
          <p:nvSpPr>
            <p:cNvPr id="11" name="Line 11"/>
            <p:cNvSpPr>
              <a:spLocks noChangeShapeType="1"/>
            </p:cNvSpPr>
            <p:nvPr/>
          </p:nvSpPr>
          <p:spPr bwMode="auto">
            <a:xfrm rot="10800000">
              <a:off x="6496248" y="2661568"/>
              <a:ext cx="2108200" cy="0"/>
            </a:xfrm>
            <a:prstGeom prst="line">
              <a:avLst/>
            </a:prstGeom>
            <a:noFill/>
            <a:ln w="19050" cap="rnd">
              <a:solidFill>
                <a:schemeClr val="tx1"/>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2" name="AutoShape 13"/>
            <p:cNvSpPr>
              <a:spLocks noChangeArrowheads="1"/>
            </p:cNvSpPr>
            <p:nvPr/>
          </p:nvSpPr>
          <p:spPr bwMode="auto">
            <a:xfrm>
              <a:off x="6732786" y="2247230"/>
              <a:ext cx="1704975" cy="358775"/>
            </a:xfrm>
            <a:prstGeom prst="roundRect">
              <a:avLst>
                <a:gd name="adj" fmla="val 16667"/>
              </a:avLst>
            </a:prstGeom>
            <a:solidFill>
              <a:schemeClr val="tx1"/>
            </a:solidFill>
            <a:ln w="9525">
              <a:noFill/>
              <a:round/>
              <a:headEnd/>
              <a:tailEnd/>
            </a:ln>
            <a:effectLst/>
          </p:spPr>
          <p:txBody>
            <a:bodyPr wrap="none" anchor="ctr"/>
            <a:lstStyle/>
            <a:p>
              <a:pPr algn="ctr">
                <a:defRPr/>
              </a:pPr>
              <a:r>
                <a:rPr lang="zh-CN" sz="1400" dirty="0">
                  <a:solidFill>
                    <a:schemeClr val="accent2"/>
                  </a:solidFill>
                  <a:latin typeface="微软雅黑" panose="020B0503020204020204" pitchFamily="34" charset="-122"/>
                  <a:ea typeface="微软雅黑" panose="020B0503020204020204" pitchFamily="34" charset="-122"/>
                </a:rPr>
                <a:t>单击此处添加文字</a:t>
              </a:r>
            </a:p>
          </p:txBody>
        </p:sp>
        <p:sp>
          <p:nvSpPr>
            <p:cNvPr id="13" name="Rectangle 17"/>
            <p:cNvSpPr>
              <a:spLocks noChangeArrowheads="1"/>
            </p:cNvSpPr>
            <p:nvPr/>
          </p:nvSpPr>
          <p:spPr bwMode="auto">
            <a:xfrm>
              <a:off x="6745724" y="2721893"/>
              <a:ext cx="172354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20000"/>
                </a:lnSpc>
              </a:pPr>
              <a:r>
                <a:rPr lang="zh-CN" altLang="zh-CN" sz="1200" dirty="0">
                  <a:solidFill>
                    <a:schemeClr val="accent1"/>
                  </a:solidFill>
                  <a:latin typeface="微软雅黑" panose="020B0503020204020204" pitchFamily="34" charset="-122"/>
                  <a:ea typeface="微软雅黑" panose="020B0503020204020204" pitchFamily="34" charset="-122"/>
                </a:rPr>
                <a:t>单击此处添加内容文字</a:t>
              </a:r>
            </a:p>
            <a:p>
              <a:pPr algn="ctr" eaLnBrk="1" hangingPunct="1">
                <a:lnSpc>
                  <a:spcPct val="120000"/>
                </a:lnSpc>
              </a:pPr>
              <a:r>
                <a:rPr lang="zh-CN" altLang="zh-CN" sz="1200" dirty="0">
                  <a:solidFill>
                    <a:schemeClr val="accent1"/>
                  </a:solidFill>
                  <a:latin typeface="微软雅黑" panose="020B0503020204020204" pitchFamily="34" charset="-122"/>
                  <a:ea typeface="微软雅黑" panose="020B0503020204020204" pitchFamily="34" charset="-122"/>
                </a:rPr>
                <a:t>单击此处添加内容文字</a:t>
              </a:r>
            </a:p>
            <a:p>
              <a:pPr algn="ctr" eaLnBrk="1" hangingPunct="1">
                <a:lnSpc>
                  <a:spcPct val="120000"/>
                </a:lnSpc>
              </a:pPr>
              <a:r>
                <a:rPr lang="zh-CN" altLang="zh-CN" sz="1200" dirty="0">
                  <a:solidFill>
                    <a:schemeClr val="accent1"/>
                  </a:solidFill>
                  <a:latin typeface="微软雅黑" panose="020B0503020204020204" pitchFamily="34" charset="-122"/>
                  <a:ea typeface="微软雅黑" panose="020B0503020204020204" pitchFamily="34" charset="-122"/>
                </a:rPr>
                <a:t>单击此处添加内容文字</a:t>
              </a:r>
            </a:p>
          </p:txBody>
        </p:sp>
      </p:grpSp>
      <p:grpSp>
        <p:nvGrpSpPr>
          <p:cNvPr id="14" name="组合 13"/>
          <p:cNvGrpSpPr/>
          <p:nvPr/>
        </p:nvGrpSpPr>
        <p:grpSpPr>
          <a:xfrm>
            <a:off x="803473" y="2245643"/>
            <a:ext cx="2278063" cy="1233380"/>
            <a:chOff x="803473" y="2245643"/>
            <a:chExt cx="2278063" cy="1233380"/>
          </a:xfrm>
        </p:grpSpPr>
        <p:sp>
          <p:nvSpPr>
            <p:cNvPr id="15" name="AutoShape 14"/>
            <p:cNvSpPr>
              <a:spLocks noChangeArrowheads="1"/>
            </p:cNvSpPr>
            <p:nvPr/>
          </p:nvSpPr>
          <p:spPr bwMode="auto">
            <a:xfrm>
              <a:off x="1066998" y="2245643"/>
              <a:ext cx="1704975" cy="358775"/>
            </a:xfrm>
            <a:prstGeom prst="roundRect">
              <a:avLst>
                <a:gd name="adj" fmla="val 16667"/>
              </a:avLst>
            </a:prstGeom>
            <a:solidFill>
              <a:schemeClr val="bg1"/>
            </a:solidFill>
            <a:ln w="9525">
              <a:noFill/>
              <a:round/>
              <a:headEnd/>
              <a:tailEnd/>
            </a:ln>
            <a:effectLst/>
          </p:spPr>
          <p:txBody>
            <a:bodyPr wrap="none" anchor="ctr"/>
            <a:lstStyle/>
            <a:p>
              <a:pPr algn="ctr">
                <a:defRPr/>
              </a:pPr>
              <a:r>
                <a:rPr lang="zh-CN" sz="1400" dirty="0">
                  <a:solidFill>
                    <a:schemeClr val="accent2"/>
                  </a:solidFill>
                  <a:latin typeface="微软雅黑" panose="020B0503020204020204" pitchFamily="34" charset="-122"/>
                  <a:ea typeface="微软雅黑" panose="020B0503020204020204" pitchFamily="34" charset="-122"/>
                </a:rPr>
                <a:t>单击此处添加文字</a:t>
              </a:r>
            </a:p>
          </p:txBody>
        </p:sp>
        <p:sp>
          <p:nvSpPr>
            <p:cNvPr id="16" name="Line 15"/>
            <p:cNvSpPr>
              <a:spLocks noChangeShapeType="1"/>
            </p:cNvSpPr>
            <p:nvPr/>
          </p:nvSpPr>
          <p:spPr bwMode="auto">
            <a:xfrm>
              <a:off x="803473" y="2659980"/>
              <a:ext cx="2278063" cy="0"/>
            </a:xfrm>
            <a:prstGeom prst="line">
              <a:avLst/>
            </a:prstGeom>
            <a:noFill/>
            <a:ln w="19050" cap="rnd">
              <a:solidFill>
                <a:schemeClr val="bg1"/>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7" name="Rectangle 18"/>
            <p:cNvSpPr>
              <a:spLocks noChangeArrowheads="1"/>
            </p:cNvSpPr>
            <p:nvPr/>
          </p:nvSpPr>
          <p:spPr bwMode="auto">
            <a:xfrm>
              <a:off x="1068824" y="2721893"/>
              <a:ext cx="172354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20000"/>
                </a:lnSpc>
              </a:pPr>
              <a:r>
                <a:rPr lang="zh-CN" altLang="zh-CN" sz="1200" dirty="0">
                  <a:solidFill>
                    <a:schemeClr val="accent1"/>
                  </a:solidFill>
                  <a:latin typeface="微软雅黑" panose="020B0503020204020204" pitchFamily="34" charset="-122"/>
                  <a:ea typeface="微软雅黑" panose="020B0503020204020204" pitchFamily="34" charset="-122"/>
                </a:rPr>
                <a:t>单击此处添加内容文字</a:t>
              </a:r>
            </a:p>
            <a:p>
              <a:pPr algn="ctr" eaLnBrk="1" hangingPunct="1">
                <a:lnSpc>
                  <a:spcPct val="120000"/>
                </a:lnSpc>
              </a:pPr>
              <a:r>
                <a:rPr lang="zh-CN" altLang="zh-CN" sz="1200" dirty="0">
                  <a:solidFill>
                    <a:schemeClr val="accent1"/>
                  </a:solidFill>
                  <a:latin typeface="微软雅黑" panose="020B0503020204020204" pitchFamily="34" charset="-122"/>
                  <a:ea typeface="微软雅黑" panose="020B0503020204020204" pitchFamily="34" charset="-122"/>
                </a:rPr>
                <a:t>单击此处添加内容文字</a:t>
              </a:r>
            </a:p>
            <a:p>
              <a:pPr algn="ctr" eaLnBrk="1" hangingPunct="1">
                <a:lnSpc>
                  <a:spcPct val="120000"/>
                </a:lnSpc>
              </a:pPr>
              <a:r>
                <a:rPr lang="zh-CN" altLang="zh-CN" sz="1200" dirty="0">
                  <a:solidFill>
                    <a:schemeClr val="accent1"/>
                  </a:solidFill>
                  <a:latin typeface="微软雅黑" panose="020B0503020204020204" pitchFamily="34" charset="-122"/>
                  <a:ea typeface="微软雅黑" panose="020B0503020204020204" pitchFamily="34" charset="-122"/>
                </a:rPr>
                <a:t>单击此处添加内容文字</a:t>
              </a:r>
            </a:p>
          </p:txBody>
        </p:sp>
      </p:grpSp>
      <p:sp>
        <p:nvSpPr>
          <p:cNvPr id="18"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3632182"/>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8" presetClass="emph" presetSubtype="0" fill="hold" nodeType="afterEffect">
                                  <p:stCondLst>
                                    <p:cond delay="0"/>
                                  </p:stCondLst>
                                  <p:childTnLst>
                                    <p:animRot by="21600000">
                                      <p:cBhvr>
                                        <p:cTn id="18" dur="2000" fill="hold"/>
                                        <p:tgtEl>
                                          <p:spTgt spid="3"/>
                                        </p:tgtEl>
                                        <p:attrNameLst>
                                          <p:attrName>r</p:attrName>
                                        </p:attrNameLst>
                                      </p:cBhvr>
                                    </p:animRot>
                                  </p:childTnLst>
                                </p:cTn>
                              </p:par>
                              <p:par>
                                <p:cTn id="19" presetID="2" presetClass="entr" presetSubtype="2"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57044" y="2483087"/>
            <a:ext cx="4034032" cy="1296143"/>
            <a:chOff x="2557044" y="2483087"/>
            <a:chExt cx="4034032" cy="1296143"/>
          </a:xfrm>
        </p:grpSpPr>
        <p:sp>
          <p:nvSpPr>
            <p:cNvPr id="3" name="Line 34"/>
            <p:cNvSpPr>
              <a:spLocks noChangeShapeType="1"/>
            </p:cNvSpPr>
            <p:nvPr/>
          </p:nvSpPr>
          <p:spPr bwMode="auto">
            <a:xfrm rot="618245" flipV="1">
              <a:off x="4879539" y="2483087"/>
              <a:ext cx="117053" cy="1046336"/>
            </a:xfrm>
            <a:prstGeom prst="line">
              <a:avLst/>
            </a:prstGeom>
            <a:noFill/>
            <a:ln w="9525">
              <a:solidFill>
                <a:schemeClr val="tx1"/>
              </a:solidFill>
              <a:prstDash val="dash"/>
              <a:round/>
              <a:headE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4" name="Line 35"/>
            <p:cNvSpPr>
              <a:spLocks noChangeShapeType="1"/>
            </p:cNvSpPr>
            <p:nvPr/>
          </p:nvSpPr>
          <p:spPr bwMode="auto">
            <a:xfrm rot="618245" flipH="1" flipV="1">
              <a:off x="4208628" y="2554460"/>
              <a:ext cx="432523" cy="849346"/>
            </a:xfrm>
            <a:prstGeom prst="line">
              <a:avLst/>
            </a:prstGeom>
            <a:noFill/>
            <a:ln w="9525">
              <a:solidFill>
                <a:schemeClr val="tx1"/>
              </a:solidFill>
              <a:prstDash val="dash"/>
              <a:round/>
              <a:headE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5" name="Line 36"/>
            <p:cNvSpPr>
              <a:spLocks noChangeShapeType="1"/>
            </p:cNvSpPr>
            <p:nvPr/>
          </p:nvSpPr>
          <p:spPr bwMode="auto">
            <a:xfrm rot="618245" flipH="1" flipV="1">
              <a:off x="3363565" y="2982702"/>
              <a:ext cx="1029206" cy="466783"/>
            </a:xfrm>
            <a:prstGeom prst="line">
              <a:avLst/>
            </a:prstGeom>
            <a:noFill/>
            <a:ln w="9525">
              <a:solidFill>
                <a:schemeClr val="tx1"/>
              </a:solidFill>
              <a:prstDash val="dash"/>
              <a:round/>
              <a:headE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6" name="Line 37"/>
            <p:cNvSpPr>
              <a:spLocks noChangeShapeType="1"/>
            </p:cNvSpPr>
            <p:nvPr/>
          </p:nvSpPr>
          <p:spPr bwMode="auto">
            <a:xfrm rot="618245" flipH="1">
              <a:off x="2557044" y="3566538"/>
              <a:ext cx="1750079" cy="24267"/>
            </a:xfrm>
            <a:prstGeom prst="line">
              <a:avLst/>
            </a:prstGeom>
            <a:noFill/>
            <a:ln w="9525">
              <a:solidFill>
                <a:schemeClr val="tx1"/>
              </a:solidFill>
              <a:prstDash val="dash"/>
              <a:round/>
              <a:headE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7" name="Line 38"/>
            <p:cNvSpPr>
              <a:spLocks noChangeShapeType="1"/>
            </p:cNvSpPr>
            <p:nvPr/>
          </p:nvSpPr>
          <p:spPr bwMode="auto">
            <a:xfrm rot="618245" flipV="1">
              <a:off x="5096515" y="2825680"/>
              <a:ext cx="662346" cy="765124"/>
            </a:xfrm>
            <a:prstGeom prst="line">
              <a:avLst/>
            </a:prstGeom>
            <a:noFill/>
            <a:ln w="9525">
              <a:solidFill>
                <a:schemeClr val="tx2"/>
              </a:solidFill>
              <a:round/>
              <a:headE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8" name="Line 39"/>
            <p:cNvSpPr>
              <a:spLocks noChangeShapeType="1"/>
            </p:cNvSpPr>
            <p:nvPr/>
          </p:nvSpPr>
          <p:spPr bwMode="auto">
            <a:xfrm rot="618245" flipV="1">
              <a:off x="5293506" y="3303883"/>
              <a:ext cx="1297570" cy="475347"/>
            </a:xfrm>
            <a:prstGeom prst="line">
              <a:avLst/>
            </a:prstGeom>
            <a:noFill/>
            <a:ln w="9525">
              <a:solidFill>
                <a:schemeClr val="tx1"/>
              </a:solidFill>
              <a:prstDash val="dash"/>
              <a:round/>
              <a:headEnd/>
              <a:tailEnd type="triangle" w="med" len="med"/>
            </a:ln>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grpSp>
      <p:sp>
        <p:nvSpPr>
          <p:cNvPr id="9" name="Oval 20"/>
          <p:cNvSpPr>
            <a:spLocks noChangeArrowheads="1"/>
          </p:cNvSpPr>
          <p:nvPr/>
        </p:nvSpPr>
        <p:spPr bwMode="auto">
          <a:xfrm>
            <a:off x="3770394" y="1576643"/>
            <a:ext cx="807948" cy="805094"/>
          </a:xfrm>
          <a:prstGeom prst="ellipse">
            <a:avLst/>
          </a:prstGeom>
          <a:solidFill>
            <a:schemeClr val="bg1"/>
          </a:solidFill>
          <a:ln w="9525" algn="ctr">
            <a:noFill/>
            <a:round/>
            <a:headEnd/>
            <a:tailEnd/>
          </a:ln>
        </p:spPr>
        <p:txBody>
          <a:bodyPr wrap="none" anchor="ctr"/>
          <a:lstStyle/>
          <a:p>
            <a:pPr algn="ctr"/>
            <a:r>
              <a:rPr lang="en-US" altLang="zh-CN" sz="3000" dirty="0" smtClean="0">
                <a:solidFill>
                  <a:schemeClr val="accent2"/>
                </a:solidFill>
                <a:latin typeface="微软雅黑" panose="020B0503020204020204" pitchFamily="34" charset="-122"/>
                <a:ea typeface="微软雅黑" panose="020B0503020204020204" pitchFamily="34" charset="-122"/>
              </a:rPr>
              <a:t>3</a:t>
            </a:r>
            <a:endParaRPr lang="en-US" altLang="zh-CN" sz="3000" dirty="0">
              <a:solidFill>
                <a:schemeClr val="accent2"/>
              </a:solidFill>
              <a:latin typeface="微软雅黑" panose="020B0503020204020204" pitchFamily="34" charset="-122"/>
              <a:ea typeface="微软雅黑" panose="020B0503020204020204" pitchFamily="34" charset="-122"/>
            </a:endParaRPr>
          </a:p>
        </p:txBody>
      </p:sp>
      <p:sp>
        <p:nvSpPr>
          <p:cNvPr id="10" name="Oval 25"/>
          <p:cNvSpPr>
            <a:spLocks noChangeArrowheads="1"/>
          </p:cNvSpPr>
          <p:nvPr/>
        </p:nvSpPr>
        <p:spPr bwMode="auto">
          <a:xfrm>
            <a:off x="4918081" y="1610903"/>
            <a:ext cx="807949" cy="805093"/>
          </a:xfrm>
          <a:prstGeom prst="ellipse">
            <a:avLst/>
          </a:prstGeom>
          <a:solidFill>
            <a:schemeClr val="bg1"/>
          </a:solidFill>
          <a:ln w="9525" algn="ctr">
            <a:noFill/>
            <a:round/>
            <a:headEnd/>
            <a:tailEnd/>
          </a:ln>
        </p:spPr>
        <p:txBody>
          <a:bodyPr wrap="none" anchor="ctr"/>
          <a:lstStyle/>
          <a:p>
            <a:pPr algn="ctr"/>
            <a:r>
              <a:rPr lang="en-US" altLang="zh-CN" sz="3000" dirty="0">
                <a:solidFill>
                  <a:schemeClr val="accent2"/>
                </a:solidFill>
                <a:latin typeface="微软雅黑" panose="020B0503020204020204" pitchFamily="34" charset="-122"/>
                <a:ea typeface="微软雅黑" panose="020B0503020204020204" pitchFamily="34" charset="-122"/>
              </a:rPr>
              <a:t>4</a:t>
            </a:r>
          </a:p>
        </p:txBody>
      </p:sp>
      <p:sp>
        <p:nvSpPr>
          <p:cNvPr id="11" name="Oval 5"/>
          <p:cNvSpPr>
            <a:spLocks noChangeArrowheads="1"/>
          </p:cNvSpPr>
          <p:nvPr/>
        </p:nvSpPr>
        <p:spPr bwMode="auto">
          <a:xfrm>
            <a:off x="1714836" y="2947014"/>
            <a:ext cx="807948" cy="805094"/>
          </a:xfrm>
          <a:prstGeom prst="ellipse">
            <a:avLst/>
          </a:prstGeom>
          <a:solidFill>
            <a:schemeClr val="bg1"/>
          </a:solidFill>
          <a:ln w="9525" algn="ctr">
            <a:noFill/>
            <a:round/>
            <a:headEnd/>
            <a:tailEnd/>
          </a:ln>
        </p:spPr>
        <p:txBody>
          <a:bodyPr wrap="none" anchor="ctr"/>
          <a:lstStyle/>
          <a:p>
            <a:pPr algn="ctr"/>
            <a:r>
              <a:rPr lang="en-US" altLang="zh-CN" sz="3000" dirty="0">
                <a:solidFill>
                  <a:schemeClr val="accent2"/>
                </a:solidFill>
                <a:latin typeface="微软雅黑" panose="020B0503020204020204" pitchFamily="34" charset="-122"/>
                <a:ea typeface="微软雅黑" panose="020B0503020204020204" pitchFamily="34" charset="-122"/>
              </a:rPr>
              <a:t>1</a:t>
            </a:r>
          </a:p>
        </p:txBody>
      </p:sp>
      <p:sp>
        <p:nvSpPr>
          <p:cNvPr id="12" name="Oval 30"/>
          <p:cNvSpPr>
            <a:spLocks noChangeArrowheads="1"/>
          </p:cNvSpPr>
          <p:nvPr/>
        </p:nvSpPr>
        <p:spPr bwMode="auto">
          <a:xfrm>
            <a:off x="6733823" y="2981274"/>
            <a:ext cx="807948" cy="805094"/>
          </a:xfrm>
          <a:prstGeom prst="ellipse">
            <a:avLst/>
          </a:prstGeom>
          <a:solidFill>
            <a:schemeClr val="bg1"/>
          </a:solidFill>
          <a:ln w="9525" algn="ctr">
            <a:noFill/>
            <a:round/>
            <a:headEnd/>
            <a:tailEnd/>
          </a:ln>
        </p:spPr>
        <p:txBody>
          <a:bodyPr wrap="none" anchor="ctr"/>
          <a:lstStyle/>
          <a:p>
            <a:pPr algn="ctr"/>
            <a:r>
              <a:rPr lang="en-US" altLang="zh-CN" sz="3000" dirty="0">
                <a:solidFill>
                  <a:schemeClr val="accent2"/>
                </a:solidFill>
                <a:latin typeface="微软雅黑" panose="020B0503020204020204" pitchFamily="34" charset="-122"/>
                <a:ea typeface="微软雅黑" panose="020B0503020204020204" pitchFamily="34" charset="-122"/>
              </a:rPr>
              <a:t>6</a:t>
            </a:r>
          </a:p>
        </p:txBody>
      </p:sp>
      <p:sp>
        <p:nvSpPr>
          <p:cNvPr id="13" name="Oval 10"/>
          <p:cNvSpPr>
            <a:spLocks noChangeArrowheads="1"/>
          </p:cNvSpPr>
          <p:nvPr/>
        </p:nvSpPr>
        <p:spPr bwMode="auto">
          <a:xfrm>
            <a:off x="2554192" y="2141920"/>
            <a:ext cx="807949" cy="805093"/>
          </a:xfrm>
          <a:prstGeom prst="ellipse">
            <a:avLst/>
          </a:prstGeom>
          <a:solidFill>
            <a:schemeClr val="bg1"/>
          </a:solidFill>
          <a:ln w="9525" algn="ctr">
            <a:noFill/>
            <a:round/>
            <a:headEnd/>
            <a:tailEnd/>
          </a:ln>
        </p:spPr>
        <p:txBody>
          <a:bodyPr wrap="none" anchor="ctr"/>
          <a:lstStyle/>
          <a:p>
            <a:pPr algn="ctr"/>
            <a:r>
              <a:rPr lang="en-US" altLang="zh-CN" sz="3000" dirty="0">
                <a:solidFill>
                  <a:schemeClr val="accent2"/>
                </a:solidFill>
                <a:latin typeface="微软雅黑" panose="020B0503020204020204" pitchFamily="34" charset="-122"/>
                <a:ea typeface="微软雅黑" panose="020B0503020204020204" pitchFamily="34" charset="-122"/>
              </a:rPr>
              <a:t>2</a:t>
            </a:r>
          </a:p>
        </p:txBody>
      </p:sp>
      <p:sp>
        <p:nvSpPr>
          <p:cNvPr id="14" name="Oval 15"/>
          <p:cNvSpPr>
            <a:spLocks noChangeArrowheads="1"/>
          </p:cNvSpPr>
          <p:nvPr/>
        </p:nvSpPr>
        <p:spPr bwMode="auto">
          <a:xfrm>
            <a:off x="5891613" y="2117655"/>
            <a:ext cx="807948" cy="805094"/>
          </a:xfrm>
          <a:prstGeom prst="ellipse">
            <a:avLst/>
          </a:prstGeom>
          <a:solidFill>
            <a:schemeClr val="tx2"/>
          </a:solidFill>
          <a:ln w="9525" algn="ctr">
            <a:noFill/>
            <a:round/>
            <a:headEnd/>
            <a:tailEnd/>
          </a:ln>
        </p:spPr>
        <p:txBody>
          <a:bodyPr wrap="none" anchor="ctr"/>
          <a:lstStyle/>
          <a:p>
            <a:pPr algn="ctr"/>
            <a:r>
              <a:rPr lang="en-US" altLang="zh-CN" sz="3000" dirty="0">
                <a:solidFill>
                  <a:schemeClr val="accent2"/>
                </a:solidFill>
                <a:latin typeface="微软雅黑" panose="020B0503020204020204" pitchFamily="34" charset="-122"/>
                <a:ea typeface="微软雅黑" panose="020B0503020204020204" pitchFamily="34" charset="-122"/>
              </a:rPr>
              <a:t>5</a:t>
            </a:r>
          </a:p>
        </p:txBody>
      </p:sp>
      <p:grpSp>
        <p:nvGrpSpPr>
          <p:cNvPr id="15" name="组合 14"/>
          <p:cNvGrpSpPr/>
          <p:nvPr/>
        </p:nvGrpSpPr>
        <p:grpSpPr>
          <a:xfrm>
            <a:off x="467544" y="975678"/>
            <a:ext cx="8280920" cy="1938758"/>
            <a:chOff x="467544" y="975678"/>
            <a:chExt cx="8280920" cy="1938758"/>
          </a:xfrm>
        </p:grpSpPr>
        <p:sp>
          <p:nvSpPr>
            <p:cNvPr id="16" name="Rectangle 58"/>
            <p:cNvSpPr>
              <a:spLocks noChangeArrowheads="1"/>
            </p:cNvSpPr>
            <p:nvPr/>
          </p:nvSpPr>
          <p:spPr bwMode="auto">
            <a:xfrm>
              <a:off x="2771800" y="1001374"/>
              <a:ext cx="1781483" cy="498598"/>
            </a:xfrm>
            <a:prstGeom prst="rect">
              <a:avLst/>
            </a:prstGeom>
            <a:noFill/>
            <a:ln w="9525">
              <a:noFill/>
              <a:miter lim="800000"/>
              <a:headEnd/>
              <a:tailEnd/>
            </a:ln>
          </p:spPr>
          <p:txBody>
            <a:bodyPr>
              <a:spAutoFit/>
            </a:bodyPr>
            <a:lstStyle/>
            <a:p>
              <a:pPr algn="ct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a:p>
              <a:pPr algn="ct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p:txBody>
        </p:sp>
        <p:sp>
          <p:nvSpPr>
            <p:cNvPr id="17" name="Rectangle 61"/>
            <p:cNvSpPr>
              <a:spLocks noChangeArrowheads="1"/>
            </p:cNvSpPr>
            <p:nvPr/>
          </p:nvSpPr>
          <p:spPr bwMode="auto">
            <a:xfrm>
              <a:off x="5022765" y="975678"/>
              <a:ext cx="1781483" cy="498598"/>
            </a:xfrm>
            <a:prstGeom prst="rect">
              <a:avLst/>
            </a:prstGeom>
            <a:noFill/>
            <a:ln w="9525">
              <a:noFill/>
              <a:miter lim="800000"/>
              <a:headEnd/>
              <a:tailEnd/>
            </a:ln>
          </p:spPr>
          <p:txBody>
            <a:bodyPr>
              <a:spAutoFit/>
            </a:bodyPr>
            <a:lstStyle/>
            <a:p>
              <a:pPr algn="ct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a:p>
              <a:pPr algn="ct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p:txBody>
        </p:sp>
        <p:sp>
          <p:nvSpPr>
            <p:cNvPr id="18" name="Rectangle 64"/>
            <p:cNvSpPr>
              <a:spLocks noChangeArrowheads="1"/>
            </p:cNvSpPr>
            <p:nvPr/>
          </p:nvSpPr>
          <p:spPr bwMode="auto">
            <a:xfrm>
              <a:off x="467544" y="2355726"/>
              <a:ext cx="1781483" cy="498598"/>
            </a:xfrm>
            <a:prstGeom prst="rect">
              <a:avLst/>
            </a:prstGeom>
            <a:noFill/>
            <a:ln w="9525">
              <a:noFill/>
              <a:miter lim="800000"/>
              <a:headEnd/>
              <a:tailEnd/>
            </a:ln>
          </p:spPr>
          <p:txBody>
            <a:bodyPr>
              <a:spAutoFit/>
            </a:bodyPr>
            <a:lstStyle/>
            <a:p>
              <a:pPr algn="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a:p>
              <a:pPr algn="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p:txBody>
        </p:sp>
        <p:sp>
          <p:nvSpPr>
            <p:cNvPr id="19" name="Rectangle 67"/>
            <p:cNvSpPr>
              <a:spLocks noChangeArrowheads="1"/>
            </p:cNvSpPr>
            <p:nvPr/>
          </p:nvSpPr>
          <p:spPr bwMode="auto">
            <a:xfrm>
              <a:off x="6966981" y="2415838"/>
              <a:ext cx="1781483" cy="498598"/>
            </a:xfrm>
            <a:prstGeom prst="rect">
              <a:avLst/>
            </a:prstGeom>
            <a:noFill/>
            <a:ln w="9525">
              <a:noFill/>
              <a:miter lim="800000"/>
              <a:headEnd/>
              <a:tailEnd/>
            </a:ln>
          </p:spPr>
          <p:txBody>
            <a:bodyPr>
              <a:spAutoFit/>
            </a:bodyPr>
            <a:lstStyle/>
            <a:p>
              <a:pP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a:p>
              <a:pP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p:txBody>
        </p:sp>
        <p:sp>
          <p:nvSpPr>
            <p:cNvPr id="20" name="Rectangle 70"/>
            <p:cNvSpPr>
              <a:spLocks noChangeArrowheads="1"/>
            </p:cNvSpPr>
            <p:nvPr/>
          </p:nvSpPr>
          <p:spPr bwMode="auto">
            <a:xfrm>
              <a:off x="1187624" y="1553754"/>
              <a:ext cx="1781484" cy="498598"/>
            </a:xfrm>
            <a:prstGeom prst="rect">
              <a:avLst/>
            </a:prstGeom>
            <a:noFill/>
            <a:ln w="9525">
              <a:noFill/>
              <a:miter lim="800000"/>
              <a:headEnd/>
              <a:tailEnd/>
            </a:ln>
          </p:spPr>
          <p:txBody>
            <a:bodyPr>
              <a:spAutoFit/>
            </a:bodyPr>
            <a:lstStyle/>
            <a:p>
              <a:pPr algn="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a:p>
              <a:pPr algn="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p:txBody>
        </p:sp>
        <p:sp>
          <p:nvSpPr>
            <p:cNvPr id="21" name="Rectangle 73"/>
            <p:cNvSpPr>
              <a:spLocks noChangeArrowheads="1"/>
            </p:cNvSpPr>
            <p:nvPr/>
          </p:nvSpPr>
          <p:spPr bwMode="auto">
            <a:xfrm>
              <a:off x="6750958" y="1641105"/>
              <a:ext cx="1781482" cy="498598"/>
            </a:xfrm>
            <a:prstGeom prst="rect">
              <a:avLst/>
            </a:prstGeom>
            <a:noFill/>
            <a:ln w="9525">
              <a:noFill/>
              <a:miter lim="800000"/>
              <a:headEnd/>
              <a:tailEnd/>
            </a:ln>
          </p:spPr>
          <p:txBody>
            <a:bodyPr>
              <a:spAutoFit/>
            </a:bodyPr>
            <a:lstStyle/>
            <a:p>
              <a:pP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a:p>
              <a:pPr>
                <a:spcBef>
                  <a:spcPct val="20000"/>
                </a:spcBef>
                <a:buClr>
                  <a:srgbClr val="E1B40C"/>
                </a:buClr>
                <a:buFont typeface="微软雅黑" pitchFamily="34" charset="-122"/>
                <a:buNone/>
              </a:pPr>
              <a:r>
                <a:rPr lang="zh-CN" altLang="en-US" sz="1200" b="0" dirty="0">
                  <a:solidFill>
                    <a:schemeClr val="accent1"/>
                  </a:solidFill>
                  <a:latin typeface="微软雅黑" pitchFamily="34" charset="-122"/>
                  <a:ea typeface="微软雅黑" panose="020B0503020204020204" pitchFamily="34" charset="-122"/>
                </a:rPr>
                <a:t>单击此处添加文字内容</a:t>
              </a:r>
            </a:p>
          </p:txBody>
        </p:sp>
      </p:grpSp>
      <p:sp>
        <p:nvSpPr>
          <p:cNvPr id="22" name="Oval 44"/>
          <p:cNvSpPr>
            <a:spLocks noChangeArrowheads="1"/>
          </p:cNvSpPr>
          <p:nvPr/>
        </p:nvSpPr>
        <p:spPr bwMode="gray">
          <a:xfrm>
            <a:off x="4004502" y="3362411"/>
            <a:ext cx="1313274" cy="1297571"/>
          </a:xfrm>
          <a:prstGeom prst="ellipse">
            <a:avLst/>
          </a:prstGeom>
          <a:solidFill>
            <a:schemeClr val="tx1"/>
          </a:solidFill>
          <a:ln w="9525" algn="ctr">
            <a:noFill/>
            <a:round/>
            <a:headEnd/>
            <a:tailEnd/>
          </a:ln>
        </p:spPr>
        <p:txBody>
          <a:bodyPr wrap="none" anchor="ctr"/>
          <a:lstStyle/>
          <a:p>
            <a:pPr algn="ctr"/>
            <a:r>
              <a:rPr lang="zh-CN" altLang="en-US" sz="1600" dirty="0">
                <a:solidFill>
                  <a:schemeClr val="accent2"/>
                </a:solidFill>
                <a:latin typeface="微软雅黑" panose="020B0503020204020204" pitchFamily="34" charset="-122"/>
                <a:ea typeface="微软雅黑" panose="020B0503020204020204" pitchFamily="34" charset="-122"/>
              </a:rPr>
              <a:t>单击此处</a:t>
            </a:r>
          </a:p>
          <a:p>
            <a:pPr algn="ctr"/>
            <a:r>
              <a:rPr lang="zh-CN" altLang="en-US" sz="1600" dirty="0">
                <a:solidFill>
                  <a:schemeClr val="accent2"/>
                </a:solidFill>
                <a:latin typeface="微软雅黑" panose="020B0503020204020204" pitchFamily="34" charset="-122"/>
                <a:ea typeface="微软雅黑" panose="020B0503020204020204" pitchFamily="34" charset="-122"/>
              </a:rPr>
              <a:t>添加文字</a:t>
            </a:r>
          </a:p>
        </p:txBody>
      </p:sp>
      <p:sp>
        <p:nvSpPr>
          <p:cNvPr id="23"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4490102"/>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4000"/>
                            </p:stCondLst>
                            <p:childTnLst>
                              <p:par>
                                <p:cTn id="39" presetID="42"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任意多边形 113"/>
          <p:cNvSpPr/>
          <p:nvPr/>
        </p:nvSpPr>
        <p:spPr>
          <a:xfrm rot="18900000">
            <a:off x="940271" y="954133"/>
            <a:ext cx="1661769" cy="1567622"/>
          </a:xfrm>
          <a:custGeom>
            <a:avLst/>
            <a:gdLst>
              <a:gd name="connsiteX0" fmla="*/ 996808 w 1993617"/>
              <a:gd name="connsiteY0" fmla="*/ 0 h 1880671"/>
              <a:gd name="connsiteX1" fmla="*/ 1993617 w 1993617"/>
              <a:gd name="connsiteY1" fmla="*/ 996809 h 1880671"/>
              <a:gd name="connsiteX2" fmla="*/ 1109755 w 1993617"/>
              <a:gd name="connsiteY2" fmla="*/ 1880671 h 1880671"/>
              <a:gd name="connsiteX3" fmla="*/ 883862 w 1993617"/>
              <a:gd name="connsiteY3" fmla="*/ 1880671 h 1880671"/>
              <a:gd name="connsiteX4" fmla="*/ 0 w 1993617"/>
              <a:gd name="connsiteY4" fmla="*/ 996809 h 1880671"/>
              <a:gd name="connsiteX5" fmla="*/ 996808 w 1993617"/>
              <a:gd name="connsiteY5" fmla="*/ 0 h 18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617" h="1880671">
                <a:moveTo>
                  <a:pt x="996808" y="0"/>
                </a:moveTo>
                <a:lnTo>
                  <a:pt x="1993617" y="996809"/>
                </a:lnTo>
                <a:lnTo>
                  <a:pt x="1109755" y="1880671"/>
                </a:lnTo>
                <a:lnTo>
                  <a:pt x="883862" y="1880671"/>
                </a:lnTo>
                <a:lnTo>
                  <a:pt x="0" y="996809"/>
                </a:lnTo>
                <a:lnTo>
                  <a:pt x="99680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18900000">
            <a:off x="2774014" y="954133"/>
            <a:ext cx="1661769" cy="1567622"/>
          </a:xfrm>
          <a:custGeom>
            <a:avLst/>
            <a:gdLst>
              <a:gd name="connsiteX0" fmla="*/ 996808 w 1993617"/>
              <a:gd name="connsiteY0" fmla="*/ 0 h 1880671"/>
              <a:gd name="connsiteX1" fmla="*/ 1993617 w 1993617"/>
              <a:gd name="connsiteY1" fmla="*/ 996809 h 1880671"/>
              <a:gd name="connsiteX2" fmla="*/ 1109755 w 1993617"/>
              <a:gd name="connsiteY2" fmla="*/ 1880671 h 1880671"/>
              <a:gd name="connsiteX3" fmla="*/ 883862 w 1993617"/>
              <a:gd name="connsiteY3" fmla="*/ 1880671 h 1880671"/>
              <a:gd name="connsiteX4" fmla="*/ 0 w 1993617"/>
              <a:gd name="connsiteY4" fmla="*/ 996809 h 1880671"/>
              <a:gd name="connsiteX5" fmla="*/ 996808 w 1993617"/>
              <a:gd name="connsiteY5" fmla="*/ 0 h 18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617" h="1880671">
                <a:moveTo>
                  <a:pt x="996808" y="0"/>
                </a:moveTo>
                <a:lnTo>
                  <a:pt x="1993617" y="996809"/>
                </a:lnTo>
                <a:lnTo>
                  <a:pt x="1109755" y="1880671"/>
                </a:lnTo>
                <a:lnTo>
                  <a:pt x="883862" y="1880671"/>
                </a:lnTo>
                <a:lnTo>
                  <a:pt x="0" y="996809"/>
                </a:lnTo>
                <a:lnTo>
                  <a:pt x="996808"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18900000">
            <a:off x="4607757" y="954133"/>
            <a:ext cx="1661769" cy="1567622"/>
          </a:xfrm>
          <a:custGeom>
            <a:avLst/>
            <a:gdLst>
              <a:gd name="connsiteX0" fmla="*/ 996808 w 1993617"/>
              <a:gd name="connsiteY0" fmla="*/ 0 h 1880671"/>
              <a:gd name="connsiteX1" fmla="*/ 1993617 w 1993617"/>
              <a:gd name="connsiteY1" fmla="*/ 996809 h 1880671"/>
              <a:gd name="connsiteX2" fmla="*/ 1109755 w 1993617"/>
              <a:gd name="connsiteY2" fmla="*/ 1880671 h 1880671"/>
              <a:gd name="connsiteX3" fmla="*/ 883862 w 1993617"/>
              <a:gd name="connsiteY3" fmla="*/ 1880671 h 1880671"/>
              <a:gd name="connsiteX4" fmla="*/ 0 w 1993617"/>
              <a:gd name="connsiteY4" fmla="*/ 996809 h 1880671"/>
              <a:gd name="connsiteX5" fmla="*/ 996808 w 1993617"/>
              <a:gd name="connsiteY5" fmla="*/ 0 h 18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617" h="1880671">
                <a:moveTo>
                  <a:pt x="996808" y="0"/>
                </a:moveTo>
                <a:lnTo>
                  <a:pt x="1993617" y="996809"/>
                </a:lnTo>
                <a:lnTo>
                  <a:pt x="1109755" y="1880671"/>
                </a:lnTo>
                <a:lnTo>
                  <a:pt x="883862" y="1880671"/>
                </a:lnTo>
                <a:lnTo>
                  <a:pt x="0" y="996809"/>
                </a:lnTo>
                <a:lnTo>
                  <a:pt x="99680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18900000">
            <a:off x="6441500" y="954133"/>
            <a:ext cx="1661769" cy="1567622"/>
          </a:xfrm>
          <a:custGeom>
            <a:avLst/>
            <a:gdLst>
              <a:gd name="connsiteX0" fmla="*/ 996808 w 1993617"/>
              <a:gd name="connsiteY0" fmla="*/ 0 h 1880671"/>
              <a:gd name="connsiteX1" fmla="*/ 1993617 w 1993617"/>
              <a:gd name="connsiteY1" fmla="*/ 996809 h 1880671"/>
              <a:gd name="connsiteX2" fmla="*/ 1109755 w 1993617"/>
              <a:gd name="connsiteY2" fmla="*/ 1880671 h 1880671"/>
              <a:gd name="connsiteX3" fmla="*/ 883862 w 1993617"/>
              <a:gd name="connsiteY3" fmla="*/ 1880671 h 1880671"/>
              <a:gd name="connsiteX4" fmla="*/ 0 w 1993617"/>
              <a:gd name="connsiteY4" fmla="*/ 996809 h 1880671"/>
              <a:gd name="connsiteX5" fmla="*/ 996808 w 1993617"/>
              <a:gd name="connsiteY5" fmla="*/ 0 h 188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617" h="1880671">
                <a:moveTo>
                  <a:pt x="996808" y="0"/>
                </a:moveTo>
                <a:lnTo>
                  <a:pt x="1993617" y="996809"/>
                </a:lnTo>
                <a:lnTo>
                  <a:pt x="1109755" y="1880671"/>
                </a:lnTo>
                <a:lnTo>
                  <a:pt x="883862" y="1880671"/>
                </a:lnTo>
                <a:lnTo>
                  <a:pt x="0" y="996809"/>
                </a:lnTo>
                <a:lnTo>
                  <a:pt x="99680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8" name="Group 24"/>
          <p:cNvGrpSpPr>
            <a:grpSpLocks noChangeAspect="1"/>
          </p:cNvGrpSpPr>
          <p:nvPr/>
        </p:nvGrpSpPr>
        <p:grpSpPr>
          <a:xfrm>
            <a:off x="3378673" y="1460770"/>
            <a:ext cx="554201" cy="554201"/>
            <a:chOff x="6111586" y="318800"/>
            <a:chExt cx="490538" cy="490538"/>
          </a:xfrm>
          <a:solidFill>
            <a:schemeClr val="accent2"/>
          </a:solidFill>
        </p:grpSpPr>
        <p:sp>
          <p:nvSpPr>
            <p:cNvPr id="119" name="Freeform 5"/>
            <p:cNvSpPr>
              <a:spLocks noEditPoints="1"/>
            </p:cNvSpPr>
            <p:nvPr/>
          </p:nvSpPr>
          <p:spPr bwMode="auto">
            <a:xfrm>
              <a:off x="6111586" y="318800"/>
              <a:ext cx="490538" cy="490538"/>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6"/>
            <p:cNvSpPr>
              <a:spLocks/>
            </p:cNvSpPr>
            <p:nvPr/>
          </p:nvSpPr>
          <p:spPr bwMode="auto">
            <a:xfrm>
              <a:off x="6402099" y="502950"/>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7"/>
            <p:cNvSpPr>
              <a:spLocks/>
            </p:cNvSpPr>
            <p:nvPr/>
          </p:nvSpPr>
          <p:spPr bwMode="auto">
            <a:xfrm>
              <a:off x="6402099" y="456912"/>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8"/>
            <p:cNvSpPr>
              <a:spLocks/>
            </p:cNvSpPr>
            <p:nvPr/>
          </p:nvSpPr>
          <p:spPr bwMode="auto">
            <a:xfrm>
              <a:off x="6402099" y="410875"/>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9"/>
            <p:cNvSpPr>
              <a:spLocks/>
            </p:cNvSpPr>
            <p:nvPr/>
          </p:nvSpPr>
          <p:spPr bwMode="auto">
            <a:xfrm>
              <a:off x="6233824"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0"/>
            <p:cNvSpPr>
              <a:spLocks/>
            </p:cNvSpPr>
            <p:nvPr/>
          </p:nvSpPr>
          <p:spPr bwMode="auto">
            <a:xfrm>
              <a:off x="6233824"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11"/>
            <p:cNvSpPr>
              <a:spLocks/>
            </p:cNvSpPr>
            <p:nvPr/>
          </p:nvSpPr>
          <p:spPr bwMode="auto">
            <a:xfrm>
              <a:off x="6233824"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
            <p:cNvSpPr>
              <a:spLocks/>
            </p:cNvSpPr>
            <p:nvPr/>
          </p:nvSpPr>
          <p:spPr bwMode="auto">
            <a:xfrm>
              <a:off x="6402099"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13"/>
            <p:cNvSpPr>
              <a:spLocks/>
            </p:cNvSpPr>
            <p:nvPr/>
          </p:nvSpPr>
          <p:spPr bwMode="auto">
            <a:xfrm>
              <a:off x="6402099"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14"/>
            <p:cNvSpPr>
              <a:spLocks/>
            </p:cNvSpPr>
            <p:nvPr/>
          </p:nvSpPr>
          <p:spPr bwMode="auto">
            <a:xfrm>
              <a:off x="6402099"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15"/>
            <p:cNvSpPr>
              <a:spLocks/>
            </p:cNvSpPr>
            <p:nvPr/>
          </p:nvSpPr>
          <p:spPr bwMode="auto">
            <a:xfrm>
              <a:off x="6233824" y="548987"/>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16"/>
            <p:cNvSpPr>
              <a:spLocks/>
            </p:cNvSpPr>
            <p:nvPr/>
          </p:nvSpPr>
          <p:spPr bwMode="auto">
            <a:xfrm>
              <a:off x="6233824" y="595025"/>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Freeform 17"/>
            <p:cNvSpPr>
              <a:spLocks noEditPoints="1"/>
            </p:cNvSpPr>
            <p:nvPr/>
          </p:nvSpPr>
          <p:spPr bwMode="auto">
            <a:xfrm>
              <a:off x="6233824" y="379125"/>
              <a:ext cx="138113" cy="138113"/>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2" name="Group 82"/>
          <p:cNvGrpSpPr>
            <a:grpSpLocks noChangeAspect="1"/>
          </p:cNvGrpSpPr>
          <p:nvPr/>
        </p:nvGrpSpPr>
        <p:grpSpPr>
          <a:xfrm>
            <a:off x="1571378" y="1460770"/>
            <a:ext cx="486638" cy="554201"/>
            <a:chOff x="812800" y="2719388"/>
            <a:chExt cx="1017588" cy="1158875"/>
          </a:xfrm>
          <a:solidFill>
            <a:schemeClr val="accent2"/>
          </a:solidFill>
        </p:grpSpPr>
        <p:sp>
          <p:nvSpPr>
            <p:cNvPr id="133"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Oval 36"/>
            <p:cNvSpPr>
              <a:spLocks noChangeArrowheads="1"/>
            </p:cNvSpPr>
            <p:nvPr/>
          </p:nvSpPr>
          <p:spPr bwMode="auto">
            <a:xfrm>
              <a:off x="1612900" y="3624263"/>
              <a:ext cx="71438"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Oval 37"/>
            <p:cNvSpPr>
              <a:spLocks noChangeArrowheads="1"/>
            </p:cNvSpPr>
            <p:nvPr/>
          </p:nvSpPr>
          <p:spPr bwMode="auto">
            <a:xfrm>
              <a:off x="1612900" y="3406776"/>
              <a:ext cx="71438"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Oval 38"/>
            <p:cNvSpPr>
              <a:spLocks noChangeArrowheads="1"/>
            </p:cNvSpPr>
            <p:nvPr/>
          </p:nvSpPr>
          <p:spPr bwMode="auto">
            <a:xfrm>
              <a:off x="1612900" y="3190876"/>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7" name="Group 525"/>
          <p:cNvGrpSpPr>
            <a:grpSpLocks noChangeAspect="1"/>
          </p:cNvGrpSpPr>
          <p:nvPr/>
        </p:nvGrpSpPr>
        <p:grpSpPr>
          <a:xfrm>
            <a:off x="5217813" y="1460770"/>
            <a:ext cx="554202" cy="554201"/>
            <a:chOff x="6350" y="4763"/>
            <a:chExt cx="492125" cy="492125"/>
          </a:xfrm>
          <a:solidFill>
            <a:schemeClr val="accent2"/>
          </a:solidFill>
        </p:grpSpPr>
        <p:sp>
          <p:nvSpPr>
            <p:cNvPr id="13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41" name="Group 499"/>
          <p:cNvGrpSpPr>
            <a:grpSpLocks noChangeAspect="1"/>
          </p:cNvGrpSpPr>
          <p:nvPr/>
        </p:nvGrpSpPr>
        <p:grpSpPr>
          <a:xfrm>
            <a:off x="7128392" y="1460771"/>
            <a:ext cx="385608" cy="554199"/>
            <a:chOff x="-1587" y="-1587"/>
            <a:chExt cx="341312" cy="490537"/>
          </a:xfrm>
          <a:solidFill>
            <a:schemeClr val="accent2"/>
          </a:solidFill>
        </p:grpSpPr>
        <p:sp>
          <p:nvSpPr>
            <p:cNvPr id="142" name="Freeform 139"/>
            <p:cNvSpPr>
              <a:spLocks noEditPoints="1"/>
            </p:cNvSpPr>
            <p:nvPr/>
          </p:nvSpPr>
          <p:spPr bwMode="auto">
            <a:xfrm>
              <a:off x="-1587" y="-1587"/>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140"/>
            <p:cNvSpPr>
              <a:spLocks/>
            </p:cNvSpPr>
            <p:nvPr/>
          </p:nvSpPr>
          <p:spPr bwMode="auto">
            <a:xfrm>
              <a:off x="74613" y="7461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4" name="文本框 40"/>
          <p:cNvSpPr txBox="1"/>
          <p:nvPr/>
        </p:nvSpPr>
        <p:spPr>
          <a:xfrm>
            <a:off x="860123" y="2487633"/>
            <a:ext cx="1909148" cy="671979"/>
          </a:xfrm>
          <a:prstGeom prst="rect">
            <a:avLst/>
          </a:prstGeom>
          <a:noFill/>
        </p:spPr>
        <p:txBody>
          <a:bodyPr wrap="square" lIns="68580" tIns="34290" rIns="68580" bIns="34290" rtlCol="0">
            <a:spAutoFit/>
          </a:bodyPr>
          <a:lstStyle/>
          <a:p>
            <a:pPr algn="ctr">
              <a:spcAft>
                <a:spcPts val="450"/>
              </a:spcAft>
            </a:pPr>
            <a:r>
              <a:rPr lang="zh-CN" altLang="en-US" sz="1500" b="1" dirty="0">
                <a:solidFill>
                  <a:schemeClr val="bg1"/>
                </a:solidFill>
                <a:latin typeface="微软雅黑" panose="020B0503020204020204" pitchFamily="34" charset="-122"/>
                <a:ea typeface="微软雅黑" panose="020B0503020204020204" pitchFamily="34" charset="-122"/>
              </a:rPr>
              <a:t>添加标题</a:t>
            </a:r>
            <a:endParaRPr lang="en-US" altLang="zh-CN" sz="1500" b="1" dirty="0">
              <a:solidFill>
                <a:schemeClr val="bg1"/>
              </a:solidFill>
              <a:latin typeface="微软雅黑" panose="020B0503020204020204" pitchFamily="34" charset="-122"/>
              <a:ea typeface="微软雅黑" panose="020B0503020204020204" pitchFamily="34" charset="-122"/>
            </a:endParaRPr>
          </a:p>
          <a:p>
            <a:pPr algn="ct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a:t>
            </a:r>
          </a:p>
        </p:txBody>
      </p:sp>
      <p:sp>
        <p:nvSpPr>
          <p:cNvPr id="145" name="文本框 41"/>
          <p:cNvSpPr txBox="1"/>
          <p:nvPr/>
        </p:nvSpPr>
        <p:spPr>
          <a:xfrm>
            <a:off x="2679182" y="2487633"/>
            <a:ext cx="1909148" cy="671979"/>
          </a:xfrm>
          <a:prstGeom prst="rect">
            <a:avLst/>
          </a:prstGeom>
          <a:noFill/>
        </p:spPr>
        <p:txBody>
          <a:bodyPr wrap="square" lIns="68580" tIns="34290" rIns="68580" bIns="34290" rtlCol="0">
            <a:spAutoFit/>
          </a:bodyPr>
          <a:lstStyle/>
          <a:p>
            <a:pPr algn="ctr">
              <a:spcAft>
                <a:spcPts val="450"/>
              </a:spcAft>
            </a:pPr>
            <a:r>
              <a:rPr lang="zh-CN" altLang="en-US" sz="1500" b="1" dirty="0">
                <a:latin typeface="微软雅黑" panose="020B0503020204020204" pitchFamily="34" charset="-122"/>
                <a:ea typeface="微软雅黑" panose="020B0503020204020204" pitchFamily="34" charset="-122"/>
              </a:rPr>
              <a:t>添加标题</a:t>
            </a:r>
            <a:endParaRPr lang="en-US" altLang="zh-CN" sz="1500" b="1" dirty="0">
              <a:latin typeface="微软雅黑" panose="020B0503020204020204" pitchFamily="34" charset="-122"/>
              <a:ea typeface="微软雅黑" panose="020B0503020204020204" pitchFamily="34" charset="-122"/>
            </a:endParaRPr>
          </a:p>
          <a:p>
            <a:pPr algn="ct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a:t>
            </a:r>
          </a:p>
        </p:txBody>
      </p:sp>
      <p:sp>
        <p:nvSpPr>
          <p:cNvPr id="146" name="文本框 42"/>
          <p:cNvSpPr txBox="1"/>
          <p:nvPr/>
        </p:nvSpPr>
        <p:spPr>
          <a:xfrm>
            <a:off x="4498241" y="2487633"/>
            <a:ext cx="1909148" cy="671979"/>
          </a:xfrm>
          <a:prstGeom prst="rect">
            <a:avLst/>
          </a:prstGeom>
          <a:noFill/>
        </p:spPr>
        <p:txBody>
          <a:bodyPr wrap="square" lIns="68580" tIns="34290" rIns="68580" bIns="34290" rtlCol="0">
            <a:spAutoFit/>
          </a:bodyPr>
          <a:lstStyle/>
          <a:p>
            <a:pPr algn="ctr">
              <a:spcAft>
                <a:spcPts val="450"/>
              </a:spcAft>
            </a:pPr>
            <a:r>
              <a:rPr lang="zh-CN" altLang="en-US" sz="1500" b="1" dirty="0">
                <a:solidFill>
                  <a:schemeClr val="bg2"/>
                </a:solidFill>
                <a:latin typeface="微软雅黑" panose="020B0503020204020204" pitchFamily="34" charset="-122"/>
                <a:ea typeface="微软雅黑" panose="020B0503020204020204" pitchFamily="34" charset="-122"/>
              </a:rPr>
              <a:t>添加标题</a:t>
            </a:r>
            <a:endParaRPr lang="en-US" altLang="zh-CN" sz="1500" b="1" dirty="0">
              <a:solidFill>
                <a:schemeClr val="bg2"/>
              </a:solidFill>
              <a:latin typeface="微软雅黑" panose="020B0503020204020204" pitchFamily="34" charset="-122"/>
              <a:ea typeface="微软雅黑" panose="020B0503020204020204" pitchFamily="34" charset="-122"/>
            </a:endParaRPr>
          </a:p>
          <a:p>
            <a:pPr algn="ct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a:t>
            </a:r>
          </a:p>
        </p:txBody>
      </p:sp>
      <p:sp>
        <p:nvSpPr>
          <p:cNvPr id="147" name="文本框 43"/>
          <p:cNvSpPr txBox="1"/>
          <p:nvPr/>
        </p:nvSpPr>
        <p:spPr>
          <a:xfrm>
            <a:off x="6317301" y="2487633"/>
            <a:ext cx="1909148" cy="671979"/>
          </a:xfrm>
          <a:prstGeom prst="rect">
            <a:avLst/>
          </a:prstGeom>
          <a:noFill/>
        </p:spPr>
        <p:txBody>
          <a:bodyPr wrap="square" lIns="68580" tIns="34290" rIns="68580" bIns="34290" rtlCol="0">
            <a:spAutoFit/>
          </a:bodyPr>
          <a:lstStyle/>
          <a:p>
            <a:pPr algn="ctr">
              <a:spcAft>
                <a:spcPts val="450"/>
              </a:spcAft>
            </a:pPr>
            <a:r>
              <a:rPr lang="zh-CN" altLang="en-US" sz="1500" b="1" dirty="0">
                <a:solidFill>
                  <a:schemeClr val="tx2"/>
                </a:solidFill>
                <a:latin typeface="微软雅黑" panose="020B0503020204020204" pitchFamily="34" charset="-122"/>
                <a:ea typeface="微软雅黑" panose="020B0503020204020204" pitchFamily="34" charset="-122"/>
              </a:rPr>
              <a:t>添加标题</a:t>
            </a:r>
            <a:endParaRPr lang="en-US" altLang="zh-CN" sz="1500" b="1" dirty="0">
              <a:solidFill>
                <a:schemeClr val="tx2"/>
              </a:solidFill>
              <a:latin typeface="微软雅黑" panose="020B0503020204020204" pitchFamily="34" charset="-122"/>
              <a:ea typeface="微软雅黑" panose="020B0503020204020204" pitchFamily="34" charset="-122"/>
            </a:endParaRPr>
          </a:p>
          <a:p>
            <a:pPr algn="ct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a:t>
            </a:r>
          </a:p>
        </p:txBody>
      </p:sp>
      <p:cxnSp>
        <p:nvCxnSpPr>
          <p:cNvPr id="148" name="直接连接符 147"/>
          <p:cNvCxnSpPr/>
          <p:nvPr/>
        </p:nvCxnSpPr>
        <p:spPr>
          <a:xfrm>
            <a:off x="471488" y="3557588"/>
            <a:ext cx="822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文本框 45"/>
          <p:cNvSpPr txBox="1"/>
          <p:nvPr/>
        </p:nvSpPr>
        <p:spPr>
          <a:xfrm>
            <a:off x="971600" y="3769027"/>
            <a:ext cx="7336159" cy="623248"/>
          </a:xfrm>
          <a:prstGeom prst="rect">
            <a:avLst/>
          </a:prstGeom>
          <a:noFill/>
        </p:spPr>
        <p:txBody>
          <a:bodyPr wrap="square" lIns="68580" tIns="34290" rIns="68580" bIns="34290" rtlCol="0">
            <a:spAutoFit/>
          </a:bodyPr>
          <a:lstStyle/>
          <a:p>
            <a:pPr algn="ctr">
              <a:spcBef>
                <a:spcPts val="450"/>
              </a:spcBef>
            </a:pPr>
            <a:r>
              <a:rPr lang="zh-CN" altLang="en-US" sz="12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在此处添加文字，在此处添加文字在此处添加文字，在此处添加文字在此处添加文字，在此处添加文字在此处添加文字，在此处添加文字在此处添加文字，在此处添加文字在此处添加文字，在此处添加文字在此处添加文字。</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150"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801256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29813" y="657377"/>
            <a:ext cx="5156200" cy="4172448"/>
            <a:chOff x="2443382" y="657377"/>
            <a:chExt cx="5156200" cy="4172448"/>
          </a:xfrm>
        </p:grpSpPr>
        <p:grpSp>
          <p:nvGrpSpPr>
            <p:cNvPr id="3" name="Group 10"/>
            <p:cNvGrpSpPr>
              <a:grpSpLocks/>
            </p:cNvGrpSpPr>
            <p:nvPr/>
          </p:nvGrpSpPr>
          <p:grpSpPr bwMode="auto">
            <a:xfrm>
              <a:off x="3783704" y="1936749"/>
              <a:ext cx="2817742" cy="2148632"/>
              <a:chOff x="0" y="0"/>
              <a:chExt cx="5056" cy="3856"/>
            </a:xfrm>
            <a:solidFill>
              <a:schemeClr val="tx2"/>
            </a:solidFill>
          </p:grpSpPr>
          <p:sp>
            <p:nvSpPr>
              <p:cNvPr id="29" name="Freeform 26"/>
              <p:cNvSpPr>
                <a:spLocks/>
              </p:cNvSpPr>
              <p:nvPr/>
            </p:nvSpPr>
            <p:spPr bwMode="auto">
              <a:xfrm>
                <a:off x="3621" y="1364"/>
                <a:ext cx="1035" cy="981"/>
              </a:xfrm>
              <a:custGeom>
                <a:avLst/>
                <a:gdLst>
                  <a:gd name="T0" fmla="*/ 478 w 560"/>
                  <a:gd name="T1" fmla="*/ 542 h 542"/>
                  <a:gd name="T2" fmla="*/ 400 w 560"/>
                  <a:gd name="T3" fmla="*/ 518 h 542"/>
                  <a:gd name="T4" fmla="*/ 360 w 560"/>
                  <a:gd name="T5" fmla="*/ 516 h 542"/>
                  <a:gd name="T6" fmla="*/ 334 w 560"/>
                  <a:gd name="T7" fmla="*/ 502 h 542"/>
                  <a:gd name="T8" fmla="*/ 282 w 560"/>
                  <a:gd name="T9" fmla="*/ 454 h 542"/>
                  <a:gd name="T10" fmla="*/ 116 w 560"/>
                  <a:gd name="T11" fmla="*/ 434 h 542"/>
                  <a:gd name="T12" fmla="*/ 90 w 560"/>
                  <a:gd name="T13" fmla="*/ 418 h 542"/>
                  <a:gd name="T14" fmla="*/ 74 w 560"/>
                  <a:gd name="T15" fmla="*/ 406 h 542"/>
                  <a:gd name="T16" fmla="*/ 60 w 560"/>
                  <a:gd name="T17" fmla="*/ 386 h 542"/>
                  <a:gd name="T18" fmla="*/ 54 w 560"/>
                  <a:gd name="T19" fmla="*/ 356 h 542"/>
                  <a:gd name="T20" fmla="*/ 18 w 560"/>
                  <a:gd name="T21" fmla="*/ 292 h 542"/>
                  <a:gd name="T22" fmla="*/ 0 w 560"/>
                  <a:gd name="T23" fmla="*/ 208 h 542"/>
                  <a:gd name="T24" fmla="*/ 26 w 560"/>
                  <a:gd name="T25" fmla="*/ 198 h 542"/>
                  <a:gd name="T26" fmla="*/ 50 w 560"/>
                  <a:gd name="T27" fmla="*/ 182 h 542"/>
                  <a:gd name="T28" fmla="*/ 68 w 560"/>
                  <a:gd name="T29" fmla="*/ 172 h 542"/>
                  <a:gd name="T30" fmla="*/ 104 w 560"/>
                  <a:gd name="T31" fmla="*/ 164 h 542"/>
                  <a:gd name="T32" fmla="*/ 138 w 560"/>
                  <a:gd name="T33" fmla="*/ 144 h 542"/>
                  <a:gd name="T34" fmla="*/ 172 w 560"/>
                  <a:gd name="T35" fmla="*/ 138 h 542"/>
                  <a:gd name="T36" fmla="*/ 222 w 560"/>
                  <a:gd name="T37" fmla="*/ 118 h 542"/>
                  <a:gd name="T38" fmla="*/ 258 w 560"/>
                  <a:gd name="T39" fmla="*/ 82 h 542"/>
                  <a:gd name="T40" fmla="*/ 274 w 560"/>
                  <a:gd name="T41" fmla="*/ 64 h 542"/>
                  <a:gd name="T42" fmla="*/ 280 w 560"/>
                  <a:gd name="T43" fmla="*/ 44 h 542"/>
                  <a:gd name="T44" fmla="*/ 284 w 560"/>
                  <a:gd name="T45" fmla="*/ 0 h 542"/>
                  <a:gd name="T46" fmla="*/ 414 w 560"/>
                  <a:gd name="T47" fmla="*/ 12 h 542"/>
                  <a:gd name="T48" fmla="*/ 436 w 560"/>
                  <a:gd name="T49" fmla="*/ 38 h 542"/>
                  <a:gd name="T50" fmla="*/ 444 w 560"/>
                  <a:gd name="T51" fmla="*/ 58 h 542"/>
                  <a:gd name="T52" fmla="*/ 442 w 560"/>
                  <a:gd name="T53" fmla="*/ 74 h 542"/>
                  <a:gd name="T54" fmla="*/ 426 w 560"/>
                  <a:gd name="T55" fmla="*/ 88 h 542"/>
                  <a:gd name="T56" fmla="*/ 412 w 560"/>
                  <a:gd name="T57" fmla="*/ 104 h 542"/>
                  <a:gd name="T58" fmla="*/ 402 w 560"/>
                  <a:gd name="T59" fmla="*/ 120 h 542"/>
                  <a:gd name="T60" fmla="*/ 396 w 560"/>
                  <a:gd name="T61" fmla="*/ 130 h 542"/>
                  <a:gd name="T62" fmla="*/ 434 w 560"/>
                  <a:gd name="T63" fmla="*/ 162 h 542"/>
                  <a:gd name="T64" fmla="*/ 456 w 560"/>
                  <a:gd name="T65" fmla="*/ 180 h 542"/>
                  <a:gd name="T66" fmla="*/ 476 w 560"/>
                  <a:gd name="T67" fmla="*/ 192 h 542"/>
                  <a:gd name="T68" fmla="*/ 498 w 560"/>
                  <a:gd name="T69" fmla="*/ 192 h 542"/>
                  <a:gd name="T70" fmla="*/ 516 w 560"/>
                  <a:gd name="T71" fmla="*/ 188 h 542"/>
                  <a:gd name="T72" fmla="*/ 532 w 560"/>
                  <a:gd name="T73" fmla="*/ 204 h 542"/>
                  <a:gd name="T74" fmla="*/ 558 w 560"/>
                  <a:gd name="T75" fmla="*/ 234 h 542"/>
                  <a:gd name="T76" fmla="*/ 554 w 560"/>
                  <a:gd name="T77" fmla="*/ 244 h 542"/>
                  <a:gd name="T78" fmla="*/ 548 w 560"/>
                  <a:gd name="T79" fmla="*/ 270 h 542"/>
                  <a:gd name="T80" fmla="*/ 528 w 560"/>
                  <a:gd name="T81" fmla="*/ 276 h 542"/>
                  <a:gd name="T82" fmla="*/ 504 w 560"/>
                  <a:gd name="T83" fmla="*/ 240 h 542"/>
                  <a:gd name="T84" fmla="*/ 492 w 560"/>
                  <a:gd name="T85" fmla="*/ 232 h 542"/>
                  <a:gd name="T86" fmla="*/ 472 w 560"/>
                  <a:gd name="T87" fmla="*/ 232 h 542"/>
                  <a:gd name="T88" fmla="*/ 466 w 560"/>
                  <a:gd name="T89" fmla="*/ 316 h 542"/>
                  <a:gd name="T90" fmla="*/ 442 w 560"/>
                  <a:gd name="T91" fmla="*/ 344 h 542"/>
                  <a:gd name="T92" fmla="*/ 428 w 560"/>
                  <a:gd name="T93" fmla="*/ 376 h 542"/>
                  <a:gd name="T94" fmla="*/ 450 w 560"/>
                  <a:gd name="T95" fmla="*/ 392 h 542"/>
                  <a:gd name="T96" fmla="*/ 462 w 560"/>
                  <a:gd name="T97" fmla="*/ 434 h 542"/>
                  <a:gd name="T98" fmla="*/ 474 w 560"/>
                  <a:gd name="T99" fmla="*/ 444 h 542"/>
                  <a:gd name="T100" fmla="*/ 486 w 560"/>
                  <a:gd name="T101" fmla="*/ 446 h 542"/>
                  <a:gd name="T102" fmla="*/ 498 w 560"/>
                  <a:gd name="T103" fmla="*/ 436 h 542"/>
                  <a:gd name="T104" fmla="*/ 514 w 560"/>
                  <a:gd name="T105" fmla="*/ 436 h 542"/>
                  <a:gd name="T106" fmla="*/ 526 w 560"/>
                  <a:gd name="T107" fmla="*/ 464 h 542"/>
                  <a:gd name="T108" fmla="*/ 530 w 560"/>
                  <a:gd name="T109" fmla="*/ 484 h 542"/>
                  <a:gd name="T110" fmla="*/ 526 w 560"/>
                  <a:gd name="T111" fmla="*/ 502 h 542"/>
                  <a:gd name="T112" fmla="*/ 506 w 560"/>
                  <a:gd name="T113" fmla="*/ 510 h 542"/>
                  <a:gd name="T114" fmla="*/ 478 w 560"/>
                  <a:gd name="T115" fmla="*/ 542 h 542"/>
                  <a:gd name="T116" fmla="*/ 0 w 560"/>
                  <a:gd name="T117" fmla="*/ 0 h 542"/>
                  <a:gd name="T118" fmla="*/ 560 w 560"/>
                  <a:gd name="T119"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T116" t="T117" r="T118" b="T119"/>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0" name="Freeform 28"/>
              <p:cNvSpPr>
                <a:spLocks/>
              </p:cNvSpPr>
              <p:nvPr/>
            </p:nvSpPr>
            <p:spPr bwMode="auto">
              <a:xfrm>
                <a:off x="0" y="705"/>
                <a:ext cx="2290" cy="1628"/>
              </a:xfrm>
              <a:custGeom>
                <a:avLst/>
                <a:gdLst>
                  <a:gd name="T0" fmla="*/ 510 w 1236"/>
                  <a:gd name="T1" fmla="*/ 834 h 900"/>
                  <a:gd name="T2" fmla="*/ 460 w 1236"/>
                  <a:gd name="T3" fmla="*/ 772 h 900"/>
                  <a:gd name="T4" fmla="*/ 310 w 1236"/>
                  <a:gd name="T5" fmla="*/ 762 h 900"/>
                  <a:gd name="T6" fmla="*/ 248 w 1236"/>
                  <a:gd name="T7" fmla="*/ 724 h 900"/>
                  <a:gd name="T8" fmla="*/ 158 w 1236"/>
                  <a:gd name="T9" fmla="*/ 692 h 900"/>
                  <a:gd name="T10" fmla="*/ 138 w 1236"/>
                  <a:gd name="T11" fmla="*/ 662 h 900"/>
                  <a:gd name="T12" fmla="*/ 70 w 1236"/>
                  <a:gd name="T13" fmla="*/ 640 h 900"/>
                  <a:gd name="T14" fmla="*/ 32 w 1236"/>
                  <a:gd name="T15" fmla="*/ 610 h 900"/>
                  <a:gd name="T16" fmla="*/ 6 w 1236"/>
                  <a:gd name="T17" fmla="*/ 542 h 900"/>
                  <a:gd name="T18" fmla="*/ 22 w 1236"/>
                  <a:gd name="T19" fmla="*/ 366 h 900"/>
                  <a:gd name="T20" fmla="*/ 10 w 1236"/>
                  <a:gd name="T21" fmla="*/ 328 h 900"/>
                  <a:gd name="T22" fmla="*/ 42 w 1236"/>
                  <a:gd name="T23" fmla="*/ 330 h 900"/>
                  <a:gd name="T24" fmla="*/ 66 w 1236"/>
                  <a:gd name="T25" fmla="*/ 312 h 900"/>
                  <a:gd name="T26" fmla="*/ 98 w 1236"/>
                  <a:gd name="T27" fmla="*/ 336 h 900"/>
                  <a:gd name="T28" fmla="*/ 150 w 1236"/>
                  <a:gd name="T29" fmla="*/ 336 h 900"/>
                  <a:gd name="T30" fmla="*/ 138 w 1236"/>
                  <a:gd name="T31" fmla="*/ 274 h 900"/>
                  <a:gd name="T32" fmla="*/ 140 w 1236"/>
                  <a:gd name="T33" fmla="*/ 252 h 900"/>
                  <a:gd name="T34" fmla="*/ 188 w 1236"/>
                  <a:gd name="T35" fmla="*/ 200 h 900"/>
                  <a:gd name="T36" fmla="*/ 172 w 1236"/>
                  <a:gd name="T37" fmla="*/ 174 h 900"/>
                  <a:gd name="T38" fmla="*/ 132 w 1236"/>
                  <a:gd name="T39" fmla="*/ 128 h 900"/>
                  <a:gd name="T40" fmla="*/ 116 w 1236"/>
                  <a:gd name="T41" fmla="*/ 114 h 900"/>
                  <a:gd name="T42" fmla="*/ 118 w 1236"/>
                  <a:gd name="T43" fmla="*/ 92 h 900"/>
                  <a:gd name="T44" fmla="*/ 104 w 1236"/>
                  <a:gd name="T45" fmla="*/ 66 h 900"/>
                  <a:gd name="T46" fmla="*/ 176 w 1236"/>
                  <a:gd name="T47" fmla="*/ 50 h 900"/>
                  <a:gd name="T48" fmla="*/ 280 w 1236"/>
                  <a:gd name="T49" fmla="*/ 24 h 900"/>
                  <a:gd name="T50" fmla="*/ 358 w 1236"/>
                  <a:gd name="T51" fmla="*/ 0 h 900"/>
                  <a:gd name="T52" fmla="*/ 462 w 1236"/>
                  <a:gd name="T53" fmla="*/ 10 h 900"/>
                  <a:gd name="T54" fmla="*/ 526 w 1236"/>
                  <a:gd name="T55" fmla="*/ 22 h 900"/>
                  <a:gd name="T56" fmla="*/ 654 w 1236"/>
                  <a:gd name="T57" fmla="*/ 114 h 900"/>
                  <a:gd name="T58" fmla="*/ 722 w 1236"/>
                  <a:gd name="T59" fmla="*/ 94 h 900"/>
                  <a:gd name="T60" fmla="*/ 720 w 1236"/>
                  <a:gd name="T61" fmla="*/ 56 h 900"/>
                  <a:gd name="T62" fmla="*/ 792 w 1236"/>
                  <a:gd name="T63" fmla="*/ 72 h 900"/>
                  <a:gd name="T64" fmla="*/ 930 w 1236"/>
                  <a:gd name="T65" fmla="*/ 128 h 900"/>
                  <a:gd name="T66" fmla="*/ 964 w 1236"/>
                  <a:gd name="T67" fmla="*/ 140 h 900"/>
                  <a:gd name="T68" fmla="*/ 1116 w 1236"/>
                  <a:gd name="T69" fmla="*/ 238 h 900"/>
                  <a:gd name="T70" fmla="*/ 1188 w 1236"/>
                  <a:gd name="T71" fmla="*/ 294 h 900"/>
                  <a:gd name="T72" fmla="*/ 1228 w 1236"/>
                  <a:gd name="T73" fmla="*/ 422 h 900"/>
                  <a:gd name="T74" fmla="*/ 1232 w 1236"/>
                  <a:gd name="T75" fmla="*/ 458 h 900"/>
                  <a:gd name="T76" fmla="*/ 1184 w 1236"/>
                  <a:gd name="T77" fmla="*/ 496 h 900"/>
                  <a:gd name="T78" fmla="*/ 1120 w 1236"/>
                  <a:gd name="T79" fmla="*/ 584 h 900"/>
                  <a:gd name="T80" fmla="*/ 1144 w 1236"/>
                  <a:gd name="T81" fmla="*/ 626 h 900"/>
                  <a:gd name="T82" fmla="*/ 1086 w 1236"/>
                  <a:gd name="T83" fmla="*/ 606 h 900"/>
                  <a:gd name="T84" fmla="*/ 1030 w 1236"/>
                  <a:gd name="T85" fmla="*/ 632 h 900"/>
                  <a:gd name="T86" fmla="*/ 1042 w 1236"/>
                  <a:gd name="T87" fmla="*/ 672 h 900"/>
                  <a:gd name="T88" fmla="*/ 1080 w 1236"/>
                  <a:gd name="T89" fmla="*/ 780 h 900"/>
                  <a:gd name="T90" fmla="*/ 1068 w 1236"/>
                  <a:gd name="T91" fmla="*/ 798 h 900"/>
                  <a:gd name="T92" fmla="*/ 1028 w 1236"/>
                  <a:gd name="T93" fmla="*/ 808 h 900"/>
                  <a:gd name="T94" fmla="*/ 968 w 1236"/>
                  <a:gd name="T95" fmla="*/ 804 h 900"/>
                  <a:gd name="T96" fmla="*/ 936 w 1236"/>
                  <a:gd name="T97" fmla="*/ 786 h 900"/>
                  <a:gd name="T98" fmla="*/ 914 w 1236"/>
                  <a:gd name="T99" fmla="*/ 800 h 900"/>
                  <a:gd name="T100" fmla="*/ 830 w 1236"/>
                  <a:gd name="T101" fmla="*/ 722 h 900"/>
                  <a:gd name="T102" fmla="*/ 820 w 1236"/>
                  <a:gd name="T103" fmla="*/ 682 h 900"/>
                  <a:gd name="T104" fmla="*/ 758 w 1236"/>
                  <a:gd name="T105" fmla="*/ 652 h 900"/>
                  <a:gd name="T106" fmla="*/ 700 w 1236"/>
                  <a:gd name="T107" fmla="*/ 662 h 900"/>
                  <a:gd name="T108" fmla="*/ 722 w 1236"/>
                  <a:gd name="T109" fmla="*/ 746 h 900"/>
                  <a:gd name="T110" fmla="*/ 694 w 1236"/>
                  <a:gd name="T111" fmla="*/ 786 h 900"/>
                  <a:gd name="T112" fmla="*/ 694 w 1236"/>
                  <a:gd name="T113" fmla="*/ 818 h 900"/>
                  <a:gd name="T114" fmla="*/ 652 w 1236"/>
                  <a:gd name="T115" fmla="*/ 878 h 900"/>
                  <a:gd name="T116" fmla="*/ 618 w 1236"/>
                  <a:gd name="T117" fmla="*/ 896 h 900"/>
                  <a:gd name="T118" fmla="*/ 604 w 1236"/>
                  <a:gd name="T119" fmla="*/ 880 h 900"/>
                  <a:gd name="T120" fmla="*/ 568 w 1236"/>
                  <a:gd name="T121" fmla="*/ 880 h 900"/>
                  <a:gd name="T122" fmla="*/ 0 w 1236"/>
                  <a:gd name="T123" fmla="*/ 0 h 900"/>
                  <a:gd name="T124" fmla="*/ 1236 w 1236"/>
                  <a:gd name="T125"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T122" t="T123" r="T124" b="T125"/>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1" name="Freeform 32"/>
              <p:cNvSpPr>
                <a:spLocks/>
              </p:cNvSpPr>
              <p:nvPr/>
            </p:nvSpPr>
            <p:spPr bwMode="auto">
              <a:xfrm>
                <a:off x="4066" y="0"/>
                <a:ext cx="991" cy="1393"/>
              </a:xfrm>
              <a:custGeom>
                <a:avLst/>
                <a:gdLst>
                  <a:gd name="T0" fmla="*/ 108 w 536"/>
                  <a:gd name="T1" fmla="*/ 754 h 768"/>
                  <a:gd name="T2" fmla="*/ 16 w 536"/>
                  <a:gd name="T3" fmla="*/ 712 h 768"/>
                  <a:gd name="T4" fmla="*/ 66 w 536"/>
                  <a:gd name="T5" fmla="*/ 608 h 768"/>
                  <a:gd name="T6" fmla="*/ 42 w 536"/>
                  <a:gd name="T7" fmla="*/ 544 h 768"/>
                  <a:gd name="T8" fmla="*/ 10 w 536"/>
                  <a:gd name="T9" fmla="*/ 482 h 768"/>
                  <a:gd name="T10" fmla="*/ 40 w 536"/>
                  <a:gd name="T11" fmla="*/ 450 h 768"/>
                  <a:gd name="T12" fmla="*/ 64 w 536"/>
                  <a:gd name="T13" fmla="*/ 362 h 768"/>
                  <a:gd name="T14" fmla="*/ 18 w 536"/>
                  <a:gd name="T15" fmla="*/ 320 h 768"/>
                  <a:gd name="T16" fmla="*/ 46 w 536"/>
                  <a:gd name="T17" fmla="*/ 282 h 768"/>
                  <a:gd name="T18" fmla="*/ 10 w 536"/>
                  <a:gd name="T19" fmla="*/ 220 h 768"/>
                  <a:gd name="T20" fmla="*/ 22 w 536"/>
                  <a:gd name="T21" fmla="*/ 144 h 768"/>
                  <a:gd name="T22" fmla="*/ 44 w 536"/>
                  <a:gd name="T23" fmla="*/ 84 h 768"/>
                  <a:gd name="T24" fmla="*/ 70 w 536"/>
                  <a:gd name="T25" fmla="*/ 88 h 768"/>
                  <a:gd name="T26" fmla="*/ 72 w 536"/>
                  <a:gd name="T27" fmla="*/ 118 h 768"/>
                  <a:gd name="T28" fmla="*/ 76 w 536"/>
                  <a:gd name="T29" fmla="*/ 142 h 768"/>
                  <a:gd name="T30" fmla="*/ 124 w 536"/>
                  <a:gd name="T31" fmla="*/ 154 h 768"/>
                  <a:gd name="T32" fmla="*/ 136 w 536"/>
                  <a:gd name="T33" fmla="*/ 134 h 768"/>
                  <a:gd name="T34" fmla="*/ 180 w 536"/>
                  <a:gd name="T35" fmla="*/ 106 h 768"/>
                  <a:gd name="T36" fmla="*/ 240 w 536"/>
                  <a:gd name="T37" fmla="*/ 98 h 768"/>
                  <a:gd name="T38" fmla="*/ 266 w 536"/>
                  <a:gd name="T39" fmla="*/ 22 h 768"/>
                  <a:gd name="T40" fmla="*/ 310 w 536"/>
                  <a:gd name="T41" fmla="*/ 0 h 768"/>
                  <a:gd name="T42" fmla="*/ 332 w 536"/>
                  <a:gd name="T43" fmla="*/ 40 h 768"/>
                  <a:gd name="T44" fmla="*/ 378 w 536"/>
                  <a:gd name="T45" fmla="*/ 128 h 768"/>
                  <a:gd name="T46" fmla="*/ 424 w 536"/>
                  <a:gd name="T47" fmla="*/ 138 h 768"/>
                  <a:gd name="T48" fmla="*/ 444 w 536"/>
                  <a:gd name="T49" fmla="*/ 152 h 768"/>
                  <a:gd name="T50" fmla="*/ 430 w 536"/>
                  <a:gd name="T51" fmla="*/ 188 h 768"/>
                  <a:gd name="T52" fmla="*/ 448 w 536"/>
                  <a:gd name="T53" fmla="*/ 210 h 768"/>
                  <a:gd name="T54" fmla="*/ 500 w 536"/>
                  <a:gd name="T55" fmla="*/ 238 h 768"/>
                  <a:gd name="T56" fmla="*/ 486 w 536"/>
                  <a:gd name="T57" fmla="*/ 336 h 768"/>
                  <a:gd name="T58" fmla="*/ 450 w 536"/>
                  <a:gd name="T59" fmla="*/ 370 h 768"/>
                  <a:gd name="T60" fmla="*/ 382 w 536"/>
                  <a:gd name="T61" fmla="*/ 372 h 768"/>
                  <a:gd name="T62" fmla="*/ 346 w 536"/>
                  <a:gd name="T63" fmla="*/ 332 h 768"/>
                  <a:gd name="T64" fmla="*/ 344 w 536"/>
                  <a:gd name="T65" fmla="*/ 288 h 768"/>
                  <a:gd name="T66" fmla="*/ 312 w 536"/>
                  <a:gd name="T67" fmla="*/ 232 h 768"/>
                  <a:gd name="T68" fmla="*/ 278 w 536"/>
                  <a:gd name="T69" fmla="*/ 198 h 768"/>
                  <a:gd name="T70" fmla="*/ 258 w 536"/>
                  <a:gd name="T71" fmla="*/ 184 h 768"/>
                  <a:gd name="T72" fmla="*/ 226 w 536"/>
                  <a:gd name="T73" fmla="*/ 190 h 768"/>
                  <a:gd name="T74" fmla="*/ 194 w 536"/>
                  <a:gd name="T75" fmla="*/ 228 h 768"/>
                  <a:gd name="T76" fmla="*/ 178 w 536"/>
                  <a:gd name="T77" fmla="*/ 266 h 768"/>
                  <a:gd name="T78" fmla="*/ 172 w 536"/>
                  <a:gd name="T79" fmla="*/ 298 h 768"/>
                  <a:gd name="T80" fmla="*/ 142 w 536"/>
                  <a:gd name="T81" fmla="*/ 314 h 768"/>
                  <a:gd name="T82" fmla="*/ 140 w 536"/>
                  <a:gd name="T83" fmla="*/ 356 h 768"/>
                  <a:gd name="T84" fmla="*/ 222 w 536"/>
                  <a:gd name="T85" fmla="*/ 346 h 768"/>
                  <a:gd name="T86" fmla="*/ 252 w 536"/>
                  <a:gd name="T87" fmla="*/ 342 h 768"/>
                  <a:gd name="T88" fmla="*/ 274 w 536"/>
                  <a:gd name="T89" fmla="*/ 360 h 768"/>
                  <a:gd name="T90" fmla="*/ 314 w 536"/>
                  <a:gd name="T91" fmla="*/ 448 h 768"/>
                  <a:gd name="T92" fmla="*/ 372 w 536"/>
                  <a:gd name="T93" fmla="*/ 502 h 768"/>
                  <a:gd name="T94" fmla="*/ 346 w 536"/>
                  <a:gd name="T95" fmla="*/ 520 h 768"/>
                  <a:gd name="T96" fmla="*/ 312 w 536"/>
                  <a:gd name="T97" fmla="*/ 554 h 768"/>
                  <a:gd name="T98" fmla="*/ 254 w 536"/>
                  <a:gd name="T99" fmla="*/ 592 h 768"/>
                  <a:gd name="T100" fmla="*/ 190 w 536"/>
                  <a:gd name="T101" fmla="*/ 662 h 768"/>
                  <a:gd name="T102" fmla="*/ 180 w 536"/>
                  <a:gd name="T103" fmla="*/ 730 h 768"/>
                  <a:gd name="T104" fmla="*/ 0 w 536"/>
                  <a:gd name="T105" fmla="*/ 0 h 768"/>
                  <a:gd name="T106" fmla="*/ 536 w 536"/>
                  <a:gd name="T107"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2" name="Freeform 16"/>
              <p:cNvSpPr>
                <a:spLocks/>
              </p:cNvSpPr>
              <p:nvPr/>
            </p:nvSpPr>
            <p:spPr bwMode="auto">
              <a:xfrm>
                <a:off x="2411" y="2892"/>
                <a:ext cx="1123" cy="965"/>
              </a:xfrm>
              <a:custGeom>
                <a:avLst/>
                <a:gdLst>
                  <a:gd name="T0" fmla="*/ 222 w 606"/>
                  <a:gd name="T1" fmla="*/ 524 h 532"/>
                  <a:gd name="T2" fmla="*/ 194 w 606"/>
                  <a:gd name="T3" fmla="*/ 502 h 532"/>
                  <a:gd name="T4" fmla="*/ 138 w 606"/>
                  <a:gd name="T5" fmla="*/ 494 h 532"/>
                  <a:gd name="T6" fmla="*/ 96 w 606"/>
                  <a:gd name="T7" fmla="*/ 530 h 532"/>
                  <a:gd name="T8" fmla="*/ 104 w 606"/>
                  <a:gd name="T9" fmla="*/ 494 h 532"/>
                  <a:gd name="T10" fmla="*/ 64 w 606"/>
                  <a:gd name="T11" fmla="*/ 420 h 532"/>
                  <a:gd name="T12" fmla="*/ 88 w 606"/>
                  <a:gd name="T13" fmla="*/ 352 h 532"/>
                  <a:gd name="T14" fmla="*/ 84 w 606"/>
                  <a:gd name="T15" fmla="*/ 320 h 532"/>
                  <a:gd name="T16" fmla="*/ 46 w 606"/>
                  <a:gd name="T17" fmla="*/ 308 h 532"/>
                  <a:gd name="T18" fmla="*/ 10 w 606"/>
                  <a:gd name="T19" fmla="*/ 310 h 532"/>
                  <a:gd name="T20" fmla="*/ 6 w 606"/>
                  <a:gd name="T21" fmla="*/ 294 h 532"/>
                  <a:gd name="T22" fmla="*/ 2 w 606"/>
                  <a:gd name="T23" fmla="*/ 262 h 532"/>
                  <a:gd name="T24" fmla="*/ 16 w 606"/>
                  <a:gd name="T25" fmla="*/ 234 h 532"/>
                  <a:gd name="T26" fmla="*/ 60 w 606"/>
                  <a:gd name="T27" fmla="*/ 218 h 532"/>
                  <a:gd name="T28" fmla="*/ 106 w 606"/>
                  <a:gd name="T29" fmla="*/ 232 h 532"/>
                  <a:gd name="T30" fmla="*/ 134 w 606"/>
                  <a:gd name="T31" fmla="*/ 234 h 532"/>
                  <a:gd name="T32" fmla="*/ 164 w 606"/>
                  <a:gd name="T33" fmla="*/ 196 h 532"/>
                  <a:gd name="T34" fmla="*/ 186 w 606"/>
                  <a:gd name="T35" fmla="*/ 200 h 532"/>
                  <a:gd name="T36" fmla="*/ 258 w 606"/>
                  <a:gd name="T37" fmla="*/ 196 h 532"/>
                  <a:gd name="T38" fmla="*/ 266 w 606"/>
                  <a:gd name="T39" fmla="*/ 174 h 532"/>
                  <a:gd name="T40" fmla="*/ 256 w 606"/>
                  <a:gd name="T41" fmla="*/ 136 h 532"/>
                  <a:gd name="T42" fmla="*/ 196 w 606"/>
                  <a:gd name="T43" fmla="*/ 108 h 532"/>
                  <a:gd name="T44" fmla="*/ 192 w 606"/>
                  <a:gd name="T45" fmla="*/ 88 h 532"/>
                  <a:gd name="T46" fmla="*/ 202 w 606"/>
                  <a:gd name="T47" fmla="*/ 80 h 532"/>
                  <a:gd name="T48" fmla="*/ 278 w 606"/>
                  <a:gd name="T49" fmla="*/ 102 h 532"/>
                  <a:gd name="T50" fmla="*/ 326 w 606"/>
                  <a:gd name="T51" fmla="*/ 88 h 532"/>
                  <a:gd name="T52" fmla="*/ 368 w 606"/>
                  <a:gd name="T53" fmla="*/ 56 h 532"/>
                  <a:gd name="T54" fmla="*/ 388 w 606"/>
                  <a:gd name="T55" fmla="*/ 22 h 532"/>
                  <a:gd name="T56" fmla="*/ 400 w 606"/>
                  <a:gd name="T57" fmla="*/ 4 h 532"/>
                  <a:gd name="T58" fmla="*/ 432 w 606"/>
                  <a:gd name="T59" fmla="*/ 0 h 532"/>
                  <a:gd name="T60" fmla="*/ 450 w 606"/>
                  <a:gd name="T61" fmla="*/ 16 h 532"/>
                  <a:gd name="T62" fmla="*/ 468 w 606"/>
                  <a:gd name="T63" fmla="*/ 66 h 532"/>
                  <a:gd name="T64" fmla="*/ 526 w 606"/>
                  <a:gd name="T65" fmla="*/ 130 h 532"/>
                  <a:gd name="T66" fmla="*/ 566 w 606"/>
                  <a:gd name="T67" fmla="*/ 170 h 532"/>
                  <a:gd name="T68" fmla="*/ 564 w 606"/>
                  <a:gd name="T69" fmla="*/ 196 h 532"/>
                  <a:gd name="T70" fmla="*/ 534 w 606"/>
                  <a:gd name="T71" fmla="*/ 216 h 532"/>
                  <a:gd name="T72" fmla="*/ 506 w 606"/>
                  <a:gd name="T73" fmla="*/ 234 h 532"/>
                  <a:gd name="T74" fmla="*/ 518 w 606"/>
                  <a:gd name="T75" fmla="*/ 262 h 532"/>
                  <a:gd name="T76" fmla="*/ 568 w 606"/>
                  <a:gd name="T77" fmla="*/ 326 h 532"/>
                  <a:gd name="T78" fmla="*/ 592 w 606"/>
                  <a:gd name="T79" fmla="*/ 356 h 532"/>
                  <a:gd name="T80" fmla="*/ 576 w 606"/>
                  <a:gd name="T81" fmla="*/ 384 h 532"/>
                  <a:gd name="T82" fmla="*/ 538 w 606"/>
                  <a:gd name="T83" fmla="*/ 416 h 532"/>
                  <a:gd name="T84" fmla="*/ 482 w 606"/>
                  <a:gd name="T85" fmla="*/ 460 h 532"/>
                  <a:gd name="T86" fmla="*/ 434 w 606"/>
                  <a:gd name="T87" fmla="*/ 472 h 532"/>
                  <a:gd name="T88" fmla="*/ 376 w 606"/>
                  <a:gd name="T89" fmla="*/ 440 h 532"/>
                  <a:gd name="T90" fmla="*/ 358 w 606"/>
                  <a:gd name="T91" fmla="*/ 436 h 532"/>
                  <a:gd name="T92" fmla="*/ 332 w 606"/>
                  <a:gd name="T93" fmla="*/ 442 h 532"/>
                  <a:gd name="T94" fmla="*/ 290 w 606"/>
                  <a:gd name="T95" fmla="*/ 506 h 532"/>
                  <a:gd name="T96" fmla="*/ 256 w 606"/>
                  <a:gd name="T97" fmla="*/ 530 h 532"/>
                  <a:gd name="T98" fmla="*/ 0 w 606"/>
                  <a:gd name="T99" fmla="*/ 0 h 532"/>
                  <a:gd name="T100" fmla="*/ 606 w 606"/>
                  <a:gd name="T101"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3" name="Freeform 27"/>
              <p:cNvSpPr>
                <a:spLocks/>
              </p:cNvSpPr>
              <p:nvPr/>
            </p:nvSpPr>
            <p:spPr bwMode="auto">
              <a:xfrm>
                <a:off x="2804" y="726"/>
                <a:ext cx="907" cy="1612"/>
              </a:xfrm>
              <a:custGeom>
                <a:avLst/>
                <a:gdLst>
                  <a:gd name="T0" fmla="*/ 330 w 490"/>
                  <a:gd name="T1" fmla="*/ 884 h 888"/>
                  <a:gd name="T2" fmla="*/ 278 w 490"/>
                  <a:gd name="T3" fmla="*/ 842 h 888"/>
                  <a:gd name="T4" fmla="*/ 214 w 490"/>
                  <a:gd name="T5" fmla="*/ 834 h 888"/>
                  <a:gd name="T6" fmla="*/ 180 w 490"/>
                  <a:gd name="T7" fmla="*/ 844 h 888"/>
                  <a:gd name="T8" fmla="*/ 146 w 490"/>
                  <a:gd name="T9" fmla="*/ 826 h 888"/>
                  <a:gd name="T10" fmla="*/ 120 w 490"/>
                  <a:gd name="T11" fmla="*/ 818 h 888"/>
                  <a:gd name="T12" fmla="*/ 102 w 490"/>
                  <a:gd name="T13" fmla="*/ 802 h 888"/>
                  <a:gd name="T14" fmla="*/ 12 w 490"/>
                  <a:gd name="T15" fmla="*/ 784 h 888"/>
                  <a:gd name="T16" fmla="*/ 20 w 490"/>
                  <a:gd name="T17" fmla="*/ 758 h 888"/>
                  <a:gd name="T18" fmla="*/ 14 w 490"/>
                  <a:gd name="T19" fmla="*/ 728 h 888"/>
                  <a:gd name="T20" fmla="*/ 0 w 490"/>
                  <a:gd name="T21" fmla="*/ 714 h 888"/>
                  <a:gd name="T22" fmla="*/ 58 w 490"/>
                  <a:gd name="T23" fmla="*/ 704 h 888"/>
                  <a:gd name="T24" fmla="*/ 66 w 490"/>
                  <a:gd name="T25" fmla="*/ 676 h 888"/>
                  <a:gd name="T26" fmla="*/ 64 w 490"/>
                  <a:gd name="T27" fmla="*/ 632 h 888"/>
                  <a:gd name="T28" fmla="*/ 46 w 490"/>
                  <a:gd name="T29" fmla="*/ 550 h 888"/>
                  <a:gd name="T30" fmla="*/ 68 w 490"/>
                  <a:gd name="T31" fmla="*/ 532 h 888"/>
                  <a:gd name="T32" fmla="*/ 150 w 490"/>
                  <a:gd name="T33" fmla="*/ 552 h 888"/>
                  <a:gd name="T34" fmla="*/ 172 w 490"/>
                  <a:gd name="T35" fmla="*/ 546 h 888"/>
                  <a:gd name="T36" fmla="*/ 178 w 490"/>
                  <a:gd name="T37" fmla="*/ 496 h 888"/>
                  <a:gd name="T38" fmla="*/ 204 w 490"/>
                  <a:gd name="T39" fmla="*/ 494 h 888"/>
                  <a:gd name="T40" fmla="*/ 242 w 490"/>
                  <a:gd name="T41" fmla="*/ 500 h 888"/>
                  <a:gd name="T42" fmla="*/ 250 w 490"/>
                  <a:gd name="T43" fmla="*/ 454 h 888"/>
                  <a:gd name="T44" fmla="*/ 246 w 490"/>
                  <a:gd name="T45" fmla="*/ 416 h 888"/>
                  <a:gd name="T46" fmla="*/ 256 w 490"/>
                  <a:gd name="T47" fmla="*/ 384 h 888"/>
                  <a:gd name="T48" fmla="*/ 224 w 490"/>
                  <a:gd name="T49" fmla="*/ 352 h 888"/>
                  <a:gd name="T50" fmla="*/ 188 w 490"/>
                  <a:gd name="T51" fmla="*/ 328 h 888"/>
                  <a:gd name="T52" fmla="*/ 136 w 490"/>
                  <a:gd name="T53" fmla="*/ 312 h 888"/>
                  <a:gd name="T54" fmla="*/ 128 w 490"/>
                  <a:gd name="T55" fmla="*/ 290 h 888"/>
                  <a:gd name="T56" fmla="*/ 134 w 490"/>
                  <a:gd name="T57" fmla="*/ 242 h 888"/>
                  <a:gd name="T58" fmla="*/ 162 w 490"/>
                  <a:gd name="T59" fmla="*/ 222 h 888"/>
                  <a:gd name="T60" fmla="*/ 264 w 490"/>
                  <a:gd name="T61" fmla="*/ 230 h 888"/>
                  <a:gd name="T62" fmla="*/ 278 w 490"/>
                  <a:gd name="T63" fmla="*/ 198 h 888"/>
                  <a:gd name="T64" fmla="*/ 278 w 490"/>
                  <a:gd name="T65" fmla="*/ 144 h 888"/>
                  <a:gd name="T66" fmla="*/ 282 w 490"/>
                  <a:gd name="T67" fmla="*/ 124 h 888"/>
                  <a:gd name="T68" fmla="*/ 304 w 490"/>
                  <a:gd name="T69" fmla="*/ 104 h 888"/>
                  <a:gd name="T70" fmla="*/ 382 w 490"/>
                  <a:gd name="T71" fmla="*/ 12 h 888"/>
                  <a:gd name="T72" fmla="*/ 416 w 490"/>
                  <a:gd name="T73" fmla="*/ 22 h 888"/>
                  <a:gd name="T74" fmla="*/ 440 w 490"/>
                  <a:gd name="T75" fmla="*/ 2 h 888"/>
                  <a:gd name="T76" fmla="*/ 460 w 490"/>
                  <a:gd name="T77" fmla="*/ 12 h 888"/>
                  <a:gd name="T78" fmla="*/ 452 w 490"/>
                  <a:gd name="T79" fmla="*/ 52 h 888"/>
                  <a:gd name="T80" fmla="*/ 444 w 490"/>
                  <a:gd name="T81" fmla="*/ 100 h 888"/>
                  <a:gd name="T82" fmla="*/ 424 w 490"/>
                  <a:gd name="T83" fmla="*/ 126 h 888"/>
                  <a:gd name="T84" fmla="*/ 422 w 490"/>
                  <a:gd name="T85" fmla="*/ 174 h 888"/>
                  <a:gd name="T86" fmla="*/ 428 w 490"/>
                  <a:gd name="T87" fmla="*/ 246 h 888"/>
                  <a:gd name="T88" fmla="*/ 398 w 490"/>
                  <a:gd name="T89" fmla="*/ 300 h 888"/>
                  <a:gd name="T90" fmla="*/ 416 w 490"/>
                  <a:gd name="T91" fmla="*/ 434 h 888"/>
                  <a:gd name="T92" fmla="*/ 410 w 490"/>
                  <a:gd name="T93" fmla="*/ 492 h 888"/>
                  <a:gd name="T94" fmla="*/ 414 w 490"/>
                  <a:gd name="T95" fmla="*/ 538 h 888"/>
                  <a:gd name="T96" fmla="*/ 434 w 490"/>
                  <a:gd name="T97" fmla="*/ 568 h 888"/>
                  <a:gd name="T98" fmla="*/ 466 w 490"/>
                  <a:gd name="T99" fmla="*/ 674 h 888"/>
                  <a:gd name="T100" fmla="*/ 490 w 490"/>
                  <a:gd name="T101" fmla="*/ 732 h 888"/>
                  <a:gd name="T102" fmla="*/ 372 w 490"/>
                  <a:gd name="T103" fmla="*/ 728 h 888"/>
                  <a:gd name="T104" fmla="*/ 354 w 490"/>
                  <a:gd name="T105" fmla="*/ 744 h 888"/>
                  <a:gd name="T106" fmla="*/ 382 w 490"/>
                  <a:gd name="T107" fmla="*/ 798 h 888"/>
                  <a:gd name="T108" fmla="*/ 350 w 490"/>
                  <a:gd name="T109" fmla="*/ 828 h 888"/>
                  <a:gd name="T110" fmla="*/ 0 w 490"/>
                  <a:gd name="T111" fmla="*/ 0 h 888"/>
                  <a:gd name="T112" fmla="*/ 490 w 490"/>
                  <a:gd name="T11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grpSp>
        <p:sp>
          <p:nvSpPr>
            <p:cNvPr id="4" name="Freeform 11"/>
            <p:cNvSpPr>
              <a:spLocks/>
            </p:cNvSpPr>
            <p:nvPr/>
          </p:nvSpPr>
          <p:spPr bwMode="auto">
            <a:xfrm>
              <a:off x="4466405" y="3564383"/>
              <a:ext cx="910082" cy="942813"/>
            </a:xfrm>
            <a:custGeom>
              <a:avLst/>
              <a:gdLst>
                <a:gd name="T0" fmla="*/ 368 w 882"/>
                <a:gd name="T1" fmla="*/ 904 h 932"/>
                <a:gd name="T2" fmla="*/ 352 w 882"/>
                <a:gd name="T3" fmla="*/ 844 h 932"/>
                <a:gd name="T4" fmla="*/ 310 w 882"/>
                <a:gd name="T5" fmla="*/ 844 h 932"/>
                <a:gd name="T6" fmla="*/ 240 w 882"/>
                <a:gd name="T7" fmla="*/ 832 h 932"/>
                <a:gd name="T8" fmla="*/ 202 w 882"/>
                <a:gd name="T9" fmla="*/ 798 h 932"/>
                <a:gd name="T10" fmla="*/ 162 w 882"/>
                <a:gd name="T11" fmla="*/ 774 h 932"/>
                <a:gd name="T12" fmla="*/ 168 w 882"/>
                <a:gd name="T13" fmla="*/ 708 h 932"/>
                <a:gd name="T14" fmla="*/ 126 w 882"/>
                <a:gd name="T15" fmla="*/ 670 h 932"/>
                <a:gd name="T16" fmla="*/ 102 w 882"/>
                <a:gd name="T17" fmla="*/ 598 h 932"/>
                <a:gd name="T18" fmla="*/ 76 w 882"/>
                <a:gd name="T19" fmla="*/ 558 h 932"/>
                <a:gd name="T20" fmla="*/ 2 w 882"/>
                <a:gd name="T21" fmla="*/ 576 h 932"/>
                <a:gd name="T22" fmla="*/ 62 w 882"/>
                <a:gd name="T23" fmla="*/ 408 h 932"/>
                <a:gd name="T24" fmla="*/ 120 w 882"/>
                <a:gd name="T25" fmla="*/ 288 h 932"/>
                <a:gd name="T26" fmla="*/ 132 w 882"/>
                <a:gd name="T27" fmla="*/ 218 h 932"/>
                <a:gd name="T28" fmla="*/ 84 w 882"/>
                <a:gd name="T29" fmla="*/ 110 h 932"/>
                <a:gd name="T30" fmla="*/ 128 w 882"/>
                <a:gd name="T31" fmla="*/ 76 h 932"/>
                <a:gd name="T32" fmla="*/ 118 w 882"/>
                <a:gd name="T33" fmla="*/ 12 h 932"/>
                <a:gd name="T34" fmla="*/ 148 w 882"/>
                <a:gd name="T35" fmla="*/ 4 h 932"/>
                <a:gd name="T36" fmla="*/ 188 w 882"/>
                <a:gd name="T37" fmla="*/ 96 h 932"/>
                <a:gd name="T38" fmla="*/ 218 w 882"/>
                <a:gd name="T39" fmla="*/ 70 h 932"/>
                <a:gd name="T40" fmla="*/ 252 w 882"/>
                <a:gd name="T41" fmla="*/ 88 h 932"/>
                <a:gd name="T42" fmla="*/ 368 w 882"/>
                <a:gd name="T43" fmla="*/ 216 h 932"/>
                <a:gd name="T44" fmla="*/ 390 w 882"/>
                <a:gd name="T45" fmla="*/ 306 h 932"/>
                <a:gd name="T46" fmla="*/ 430 w 882"/>
                <a:gd name="T47" fmla="*/ 358 h 932"/>
                <a:gd name="T48" fmla="*/ 500 w 882"/>
                <a:gd name="T49" fmla="*/ 378 h 932"/>
                <a:gd name="T50" fmla="*/ 586 w 882"/>
                <a:gd name="T51" fmla="*/ 290 h 932"/>
                <a:gd name="T52" fmla="*/ 558 w 882"/>
                <a:gd name="T53" fmla="*/ 230 h 932"/>
                <a:gd name="T54" fmla="*/ 620 w 882"/>
                <a:gd name="T55" fmla="*/ 178 h 932"/>
                <a:gd name="T56" fmla="*/ 600 w 882"/>
                <a:gd name="T57" fmla="*/ 116 h 932"/>
                <a:gd name="T58" fmla="*/ 632 w 882"/>
                <a:gd name="T59" fmla="*/ 72 h 932"/>
                <a:gd name="T60" fmla="*/ 694 w 882"/>
                <a:gd name="T61" fmla="*/ 124 h 932"/>
                <a:gd name="T62" fmla="*/ 774 w 882"/>
                <a:gd name="T63" fmla="*/ 140 h 932"/>
                <a:gd name="T64" fmla="*/ 790 w 882"/>
                <a:gd name="T65" fmla="*/ 188 h 932"/>
                <a:gd name="T66" fmla="*/ 720 w 882"/>
                <a:gd name="T67" fmla="*/ 192 h 932"/>
                <a:gd name="T68" fmla="*/ 642 w 882"/>
                <a:gd name="T69" fmla="*/ 218 h 932"/>
                <a:gd name="T70" fmla="*/ 638 w 882"/>
                <a:gd name="T71" fmla="*/ 290 h 932"/>
                <a:gd name="T72" fmla="*/ 666 w 882"/>
                <a:gd name="T73" fmla="*/ 308 h 932"/>
                <a:gd name="T74" fmla="*/ 710 w 882"/>
                <a:gd name="T75" fmla="*/ 304 h 932"/>
                <a:gd name="T76" fmla="*/ 696 w 882"/>
                <a:gd name="T77" fmla="*/ 390 h 932"/>
                <a:gd name="T78" fmla="*/ 706 w 882"/>
                <a:gd name="T79" fmla="*/ 432 h 932"/>
                <a:gd name="T80" fmla="*/ 724 w 882"/>
                <a:gd name="T81" fmla="*/ 502 h 932"/>
                <a:gd name="T82" fmla="*/ 760 w 882"/>
                <a:gd name="T83" fmla="*/ 572 h 932"/>
                <a:gd name="T84" fmla="*/ 876 w 882"/>
                <a:gd name="T85" fmla="*/ 606 h 932"/>
                <a:gd name="T86" fmla="*/ 832 w 882"/>
                <a:gd name="T87" fmla="*/ 666 h 932"/>
                <a:gd name="T88" fmla="*/ 764 w 882"/>
                <a:gd name="T89" fmla="*/ 686 h 932"/>
                <a:gd name="T90" fmla="*/ 682 w 882"/>
                <a:gd name="T91" fmla="*/ 734 h 932"/>
                <a:gd name="T92" fmla="*/ 636 w 882"/>
                <a:gd name="T93" fmla="*/ 766 h 932"/>
                <a:gd name="T94" fmla="*/ 596 w 882"/>
                <a:gd name="T95" fmla="*/ 744 h 932"/>
                <a:gd name="T96" fmla="*/ 548 w 882"/>
                <a:gd name="T97" fmla="*/ 758 h 932"/>
                <a:gd name="T98" fmla="*/ 506 w 882"/>
                <a:gd name="T99" fmla="*/ 738 h 932"/>
                <a:gd name="T100" fmla="*/ 474 w 882"/>
                <a:gd name="T101" fmla="*/ 764 h 932"/>
                <a:gd name="T102" fmla="*/ 436 w 882"/>
                <a:gd name="T103" fmla="*/ 762 h 932"/>
                <a:gd name="T104" fmla="*/ 396 w 882"/>
                <a:gd name="T105" fmla="*/ 784 h 932"/>
                <a:gd name="T106" fmla="*/ 412 w 882"/>
                <a:gd name="T107" fmla="*/ 840 h 932"/>
                <a:gd name="T108" fmla="*/ 416 w 882"/>
                <a:gd name="T109" fmla="*/ 902 h 932"/>
                <a:gd name="T110" fmla="*/ 0 w 882"/>
                <a:gd name="T111" fmla="*/ 0 h 932"/>
                <a:gd name="T112" fmla="*/ 882 w 882"/>
                <a:gd name="T113" fmla="*/ 932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5" name="Freeform 17"/>
            <p:cNvSpPr>
              <a:spLocks/>
            </p:cNvSpPr>
            <p:nvPr/>
          </p:nvSpPr>
          <p:spPr bwMode="auto">
            <a:xfrm>
              <a:off x="5659598" y="3438452"/>
              <a:ext cx="553963" cy="643587"/>
            </a:xfrm>
            <a:custGeom>
              <a:avLst/>
              <a:gdLst>
                <a:gd name="T0" fmla="*/ 324 w 538"/>
                <a:gd name="T1" fmla="*/ 632 h 638"/>
                <a:gd name="T2" fmla="*/ 306 w 538"/>
                <a:gd name="T3" fmla="*/ 628 h 638"/>
                <a:gd name="T4" fmla="*/ 274 w 538"/>
                <a:gd name="T5" fmla="*/ 620 h 638"/>
                <a:gd name="T6" fmla="*/ 264 w 538"/>
                <a:gd name="T7" fmla="*/ 596 h 638"/>
                <a:gd name="T8" fmla="*/ 246 w 538"/>
                <a:gd name="T9" fmla="*/ 592 h 638"/>
                <a:gd name="T10" fmla="*/ 254 w 538"/>
                <a:gd name="T11" fmla="*/ 542 h 638"/>
                <a:gd name="T12" fmla="*/ 246 w 538"/>
                <a:gd name="T13" fmla="*/ 484 h 638"/>
                <a:gd name="T14" fmla="*/ 226 w 538"/>
                <a:gd name="T15" fmla="*/ 452 h 638"/>
                <a:gd name="T16" fmla="*/ 204 w 538"/>
                <a:gd name="T17" fmla="*/ 448 h 638"/>
                <a:gd name="T18" fmla="*/ 152 w 538"/>
                <a:gd name="T19" fmla="*/ 472 h 638"/>
                <a:gd name="T20" fmla="*/ 96 w 538"/>
                <a:gd name="T21" fmla="*/ 478 h 638"/>
                <a:gd name="T22" fmla="*/ 76 w 538"/>
                <a:gd name="T23" fmla="*/ 448 h 638"/>
                <a:gd name="T24" fmla="*/ 64 w 538"/>
                <a:gd name="T25" fmla="*/ 354 h 638"/>
                <a:gd name="T26" fmla="*/ 0 w 538"/>
                <a:gd name="T27" fmla="*/ 362 h 638"/>
                <a:gd name="T28" fmla="*/ 4 w 538"/>
                <a:gd name="T29" fmla="*/ 344 h 638"/>
                <a:gd name="T30" fmla="*/ 32 w 538"/>
                <a:gd name="T31" fmla="*/ 334 h 638"/>
                <a:gd name="T32" fmla="*/ 54 w 538"/>
                <a:gd name="T33" fmla="*/ 312 h 638"/>
                <a:gd name="T34" fmla="*/ 48 w 538"/>
                <a:gd name="T35" fmla="*/ 224 h 638"/>
                <a:gd name="T36" fmla="*/ 46 w 538"/>
                <a:gd name="T37" fmla="*/ 126 h 638"/>
                <a:gd name="T38" fmla="*/ 72 w 538"/>
                <a:gd name="T39" fmla="*/ 94 h 638"/>
                <a:gd name="T40" fmla="*/ 108 w 538"/>
                <a:gd name="T41" fmla="*/ 60 h 638"/>
                <a:gd name="T42" fmla="*/ 132 w 538"/>
                <a:gd name="T43" fmla="*/ 56 h 638"/>
                <a:gd name="T44" fmla="*/ 158 w 538"/>
                <a:gd name="T45" fmla="*/ 54 h 638"/>
                <a:gd name="T46" fmla="*/ 166 w 538"/>
                <a:gd name="T47" fmla="*/ 30 h 638"/>
                <a:gd name="T48" fmla="*/ 152 w 538"/>
                <a:gd name="T49" fmla="*/ 10 h 638"/>
                <a:gd name="T50" fmla="*/ 166 w 538"/>
                <a:gd name="T51" fmla="*/ 0 h 638"/>
                <a:gd name="T52" fmla="*/ 210 w 538"/>
                <a:gd name="T53" fmla="*/ 12 h 638"/>
                <a:gd name="T54" fmla="*/ 292 w 538"/>
                <a:gd name="T55" fmla="*/ 44 h 638"/>
                <a:gd name="T56" fmla="*/ 372 w 538"/>
                <a:gd name="T57" fmla="*/ 68 h 638"/>
                <a:gd name="T58" fmla="*/ 410 w 538"/>
                <a:gd name="T59" fmla="*/ 52 h 638"/>
                <a:gd name="T60" fmla="*/ 450 w 538"/>
                <a:gd name="T61" fmla="*/ 82 h 638"/>
                <a:gd name="T62" fmla="*/ 500 w 538"/>
                <a:gd name="T63" fmla="*/ 116 h 638"/>
                <a:gd name="T64" fmla="*/ 522 w 538"/>
                <a:gd name="T65" fmla="*/ 170 h 638"/>
                <a:gd name="T66" fmla="*/ 520 w 538"/>
                <a:gd name="T67" fmla="*/ 202 h 638"/>
                <a:gd name="T68" fmla="*/ 486 w 538"/>
                <a:gd name="T69" fmla="*/ 248 h 638"/>
                <a:gd name="T70" fmla="*/ 480 w 538"/>
                <a:gd name="T71" fmla="*/ 286 h 638"/>
                <a:gd name="T72" fmla="*/ 500 w 538"/>
                <a:gd name="T73" fmla="*/ 340 h 638"/>
                <a:gd name="T74" fmla="*/ 512 w 538"/>
                <a:gd name="T75" fmla="*/ 372 h 638"/>
                <a:gd name="T76" fmla="*/ 532 w 538"/>
                <a:gd name="T77" fmla="*/ 440 h 638"/>
                <a:gd name="T78" fmla="*/ 528 w 538"/>
                <a:gd name="T79" fmla="*/ 500 h 638"/>
                <a:gd name="T80" fmla="*/ 426 w 538"/>
                <a:gd name="T81" fmla="*/ 540 h 638"/>
                <a:gd name="T82" fmla="*/ 428 w 538"/>
                <a:gd name="T83" fmla="*/ 558 h 638"/>
                <a:gd name="T84" fmla="*/ 442 w 538"/>
                <a:gd name="T85" fmla="*/ 598 h 638"/>
                <a:gd name="T86" fmla="*/ 416 w 538"/>
                <a:gd name="T87" fmla="*/ 584 h 638"/>
                <a:gd name="T88" fmla="*/ 350 w 538"/>
                <a:gd name="T89" fmla="*/ 594 h 638"/>
                <a:gd name="T90" fmla="*/ 340 w 538"/>
                <a:gd name="T91" fmla="*/ 628 h 638"/>
                <a:gd name="T92" fmla="*/ 0 w 538"/>
                <a:gd name="T93" fmla="*/ 0 h 638"/>
                <a:gd name="T94" fmla="*/ 538 w 538"/>
                <a:gd name="T95" fmla="*/ 63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T92" t="T93" r="T94" b="T95"/>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6" name="Freeform 8"/>
            <p:cNvSpPr>
              <a:spLocks/>
            </p:cNvSpPr>
            <p:nvPr/>
          </p:nvSpPr>
          <p:spPr bwMode="auto">
            <a:xfrm>
              <a:off x="5659598" y="4626440"/>
              <a:ext cx="251903" cy="203385"/>
            </a:xfrm>
            <a:custGeom>
              <a:avLst/>
              <a:gdLst>
                <a:gd name="T0" fmla="*/ 82 w 244"/>
                <a:gd name="T1" fmla="*/ 202 h 202"/>
                <a:gd name="T2" fmla="*/ 82 w 244"/>
                <a:gd name="T3" fmla="*/ 202 h 202"/>
                <a:gd name="T4" fmla="*/ 22 w 244"/>
                <a:gd name="T5" fmla="*/ 182 h 202"/>
                <a:gd name="T6" fmla="*/ 12 w 244"/>
                <a:gd name="T7" fmla="*/ 174 h 202"/>
                <a:gd name="T8" fmla="*/ 6 w 244"/>
                <a:gd name="T9" fmla="*/ 166 h 202"/>
                <a:gd name="T10" fmla="*/ 0 w 244"/>
                <a:gd name="T11" fmla="*/ 158 h 202"/>
                <a:gd name="T12" fmla="*/ 0 w 244"/>
                <a:gd name="T13" fmla="*/ 150 h 202"/>
                <a:gd name="T14" fmla="*/ 0 w 244"/>
                <a:gd name="T15" fmla="*/ 132 h 202"/>
                <a:gd name="T16" fmla="*/ 0 w 244"/>
                <a:gd name="T17" fmla="*/ 114 h 202"/>
                <a:gd name="T18" fmla="*/ 2 w 244"/>
                <a:gd name="T19" fmla="*/ 94 h 202"/>
                <a:gd name="T20" fmla="*/ 4 w 244"/>
                <a:gd name="T21" fmla="*/ 90 h 202"/>
                <a:gd name="T22" fmla="*/ 6 w 244"/>
                <a:gd name="T23" fmla="*/ 86 h 202"/>
                <a:gd name="T24" fmla="*/ 8 w 244"/>
                <a:gd name="T25" fmla="*/ 84 h 202"/>
                <a:gd name="T26" fmla="*/ 14 w 244"/>
                <a:gd name="T27" fmla="*/ 82 h 202"/>
                <a:gd name="T28" fmla="*/ 30 w 244"/>
                <a:gd name="T29" fmla="*/ 78 h 202"/>
                <a:gd name="T30" fmla="*/ 42 w 244"/>
                <a:gd name="T31" fmla="*/ 68 h 202"/>
                <a:gd name="T32" fmla="*/ 44 w 244"/>
                <a:gd name="T33" fmla="*/ 32 h 202"/>
                <a:gd name="T34" fmla="*/ 48 w 244"/>
                <a:gd name="T35" fmla="*/ 30 h 202"/>
                <a:gd name="T36" fmla="*/ 64 w 244"/>
                <a:gd name="T37" fmla="*/ 34 h 202"/>
                <a:gd name="T38" fmla="*/ 74 w 244"/>
                <a:gd name="T39" fmla="*/ 34 h 202"/>
                <a:gd name="T40" fmla="*/ 84 w 244"/>
                <a:gd name="T41" fmla="*/ 34 h 202"/>
                <a:gd name="T42" fmla="*/ 134 w 244"/>
                <a:gd name="T43" fmla="*/ 6 h 202"/>
                <a:gd name="T44" fmla="*/ 218 w 244"/>
                <a:gd name="T45" fmla="*/ 0 h 202"/>
                <a:gd name="T46" fmla="*/ 224 w 244"/>
                <a:gd name="T47" fmla="*/ 4 h 202"/>
                <a:gd name="T48" fmla="*/ 234 w 244"/>
                <a:gd name="T49" fmla="*/ 12 h 202"/>
                <a:gd name="T50" fmla="*/ 238 w 244"/>
                <a:gd name="T51" fmla="*/ 16 h 202"/>
                <a:gd name="T52" fmla="*/ 240 w 244"/>
                <a:gd name="T53" fmla="*/ 22 h 202"/>
                <a:gd name="T54" fmla="*/ 244 w 244"/>
                <a:gd name="T55" fmla="*/ 28 h 202"/>
                <a:gd name="T56" fmla="*/ 244 w 244"/>
                <a:gd name="T57" fmla="*/ 36 h 202"/>
                <a:gd name="T58" fmla="*/ 232 w 244"/>
                <a:gd name="T59" fmla="*/ 56 h 202"/>
                <a:gd name="T60" fmla="*/ 224 w 244"/>
                <a:gd name="T61" fmla="*/ 66 h 202"/>
                <a:gd name="T62" fmla="*/ 216 w 244"/>
                <a:gd name="T63" fmla="*/ 74 h 202"/>
                <a:gd name="T64" fmla="*/ 210 w 244"/>
                <a:gd name="T65" fmla="*/ 90 h 202"/>
                <a:gd name="T66" fmla="*/ 202 w 244"/>
                <a:gd name="T67" fmla="*/ 106 h 202"/>
                <a:gd name="T68" fmla="*/ 194 w 244"/>
                <a:gd name="T69" fmla="*/ 122 h 202"/>
                <a:gd name="T70" fmla="*/ 188 w 244"/>
                <a:gd name="T71" fmla="*/ 142 h 202"/>
                <a:gd name="T72" fmla="*/ 98 w 244"/>
                <a:gd name="T73" fmla="*/ 198 h 202"/>
                <a:gd name="T74" fmla="*/ 90 w 244"/>
                <a:gd name="T75" fmla="*/ 200 h 202"/>
                <a:gd name="T76" fmla="*/ 82 w 244"/>
                <a:gd name="T77" fmla="*/ 202 h 202"/>
                <a:gd name="T78" fmla="*/ 0 w 244"/>
                <a:gd name="T79" fmla="*/ 0 h 202"/>
                <a:gd name="T80" fmla="*/ 244 w 244"/>
                <a:gd name="T81"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T78" t="T79" r="T80" b="T81"/>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7" name="Freeform 10"/>
            <p:cNvSpPr>
              <a:spLocks/>
            </p:cNvSpPr>
            <p:nvPr/>
          </p:nvSpPr>
          <p:spPr bwMode="auto">
            <a:xfrm>
              <a:off x="5758799" y="3982854"/>
              <a:ext cx="808652" cy="606810"/>
            </a:xfrm>
            <a:custGeom>
              <a:avLst/>
              <a:gdLst>
                <a:gd name="T0" fmla="*/ 46 w 784"/>
                <a:gd name="T1" fmla="*/ 596 h 602"/>
                <a:gd name="T2" fmla="*/ 28 w 784"/>
                <a:gd name="T3" fmla="*/ 558 h 602"/>
                <a:gd name="T4" fmla="*/ 2 w 784"/>
                <a:gd name="T5" fmla="*/ 492 h 602"/>
                <a:gd name="T6" fmla="*/ 22 w 784"/>
                <a:gd name="T7" fmla="*/ 450 h 602"/>
                <a:gd name="T8" fmla="*/ 36 w 784"/>
                <a:gd name="T9" fmla="*/ 422 h 602"/>
                <a:gd name="T10" fmla="*/ 94 w 784"/>
                <a:gd name="T11" fmla="*/ 366 h 602"/>
                <a:gd name="T12" fmla="*/ 154 w 784"/>
                <a:gd name="T13" fmla="*/ 306 h 602"/>
                <a:gd name="T14" fmla="*/ 204 w 784"/>
                <a:gd name="T15" fmla="*/ 256 h 602"/>
                <a:gd name="T16" fmla="*/ 214 w 784"/>
                <a:gd name="T17" fmla="*/ 214 h 602"/>
                <a:gd name="T18" fmla="*/ 222 w 784"/>
                <a:gd name="T19" fmla="*/ 190 h 602"/>
                <a:gd name="T20" fmla="*/ 248 w 784"/>
                <a:gd name="T21" fmla="*/ 164 h 602"/>
                <a:gd name="T22" fmla="*/ 260 w 784"/>
                <a:gd name="T23" fmla="*/ 84 h 602"/>
                <a:gd name="T24" fmla="*/ 278 w 784"/>
                <a:gd name="T25" fmla="*/ 36 h 602"/>
                <a:gd name="T26" fmla="*/ 352 w 784"/>
                <a:gd name="T27" fmla="*/ 68 h 602"/>
                <a:gd name="T28" fmla="*/ 358 w 784"/>
                <a:gd name="T29" fmla="*/ 48 h 602"/>
                <a:gd name="T30" fmla="*/ 346 w 784"/>
                <a:gd name="T31" fmla="*/ 8 h 602"/>
                <a:gd name="T32" fmla="*/ 472 w 784"/>
                <a:gd name="T33" fmla="*/ 10 h 602"/>
                <a:gd name="T34" fmla="*/ 506 w 784"/>
                <a:gd name="T35" fmla="*/ 0 h 602"/>
                <a:gd name="T36" fmla="*/ 476 w 784"/>
                <a:gd name="T37" fmla="*/ 68 h 602"/>
                <a:gd name="T38" fmla="*/ 486 w 784"/>
                <a:gd name="T39" fmla="*/ 92 h 602"/>
                <a:gd name="T40" fmla="*/ 524 w 784"/>
                <a:gd name="T41" fmla="*/ 98 h 602"/>
                <a:gd name="T42" fmla="*/ 612 w 784"/>
                <a:gd name="T43" fmla="*/ 84 h 602"/>
                <a:gd name="T44" fmla="*/ 656 w 784"/>
                <a:gd name="T45" fmla="*/ 64 h 602"/>
                <a:gd name="T46" fmla="*/ 694 w 784"/>
                <a:gd name="T47" fmla="*/ 52 h 602"/>
                <a:gd name="T48" fmla="*/ 784 w 784"/>
                <a:gd name="T49" fmla="*/ 152 h 602"/>
                <a:gd name="T50" fmla="*/ 752 w 784"/>
                <a:gd name="T51" fmla="*/ 174 h 602"/>
                <a:gd name="T52" fmla="*/ 728 w 784"/>
                <a:gd name="T53" fmla="*/ 196 h 602"/>
                <a:gd name="T54" fmla="*/ 722 w 784"/>
                <a:gd name="T55" fmla="*/ 214 h 602"/>
                <a:gd name="T56" fmla="*/ 704 w 784"/>
                <a:gd name="T57" fmla="*/ 242 h 602"/>
                <a:gd name="T58" fmla="*/ 634 w 784"/>
                <a:gd name="T59" fmla="*/ 282 h 602"/>
                <a:gd name="T60" fmla="*/ 606 w 784"/>
                <a:gd name="T61" fmla="*/ 296 h 602"/>
                <a:gd name="T62" fmla="*/ 582 w 784"/>
                <a:gd name="T63" fmla="*/ 288 h 602"/>
                <a:gd name="T64" fmla="*/ 552 w 784"/>
                <a:gd name="T65" fmla="*/ 298 h 602"/>
                <a:gd name="T66" fmla="*/ 540 w 784"/>
                <a:gd name="T67" fmla="*/ 292 h 602"/>
                <a:gd name="T68" fmla="*/ 526 w 784"/>
                <a:gd name="T69" fmla="*/ 318 h 602"/>
                <a:gd name="T70" fmla="*/ 508 w 784"/>
                <a:gd name="T71" fmla="*/ 328 h 602"/>
                <a:gd name="T72" fmla="*/ 498 w 784"/>
                <a:gd name="T73" fmla="*/ 338 h 602"/>
                <a:gd name="T74" fmla="*/ 478 w 784"/>
                <a:gd name="T75" fmla="*/ 342 h 602"/>
                <a:gd name="T76" fmla="*/ 468 w 784"/>
                <a:gd name="T77" fmla="*/ 326 h 602"/>
                <a:gd name="T78" fmla="*/ 420 w 784"/>
                <a:gd name="T79" fmla="*/ 302 h 602"/>
                <a:gd name="T80" fmla="*/ 388 w 784"/>
                <a:gd name="T81" fmla="*/ 362 h 602"/>
                <a:gd name="T82" fmla="*/ 358 w 784"/>
                <a:gd name="T83" fmla="*/ 382 h 602"/>
                <a:gd name="T84" fmla="*/ 328 w 784"/>
                <a:gd name="T85" fmla="*/ 398 h 602"/>
                <a:gd name="T86" fmla="*/ 278 w 784"/>
                <a:gd name="T87" fmla="*/ 420 h 602"/>
                <a:gd name="T88" fmla="*/ 256 w 784"/>
                <a:gd name="T89" fmla="*/ 438 h 602"/>
                <a:gd name="T90" fmla="*/ 218 w 784"/>
                <a:gd name="T91" fmla="*/ 432 h 602"/>
                <a:gd name="T92" fmla="*/ 140 w 784"/>
                <a:gd name="T93" fmla="*/ 462 h 602"/>
                <a:gd name="T94" fmla="*/ 92 w 784"/>
                <a:gd name="T95" fmla="*/ 474 h 602"/>
                <a:gd name="T96" fmla="*/ 64 w 784"/>
                <a:gd name="T97" fmla="*/ 514 h 602"/>
                <a:gd name="T98" fmla="*/ 52 w 784"/>
                <a:gd name="T99" fmla="*/ 542 h 602"/>
                <a:gd name="T100" fmla="*/ 78 w 784"/>
                <a:gd name="T101" fmla="*/ 566 h 602"/>
                <a:gd name="T102" fmla="*/ 86 w 784"/>
                <a:gd name="T103" fmla="*/ 590 h 602"/>
                <a:gd name="T104" fmla="*/ 54 w 784"/>
                <a:gd name="T105" fmla="*/ 602 h 602"/>
                <a:gd name="T106" fmla="*/ 0 w 784"/>
                <a:gd name="T107" fmla="*/ 0 h 602"/>
                <a:gd name="T108" fmla="*/ 784 w 784"/>
                <a:gd name="T109"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T106" t="T107" r="T108" b="T109"/>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8" name="Freeform 12"/>
            <p:cNvSpPr>
              <a:spLocks/>
            </p:cNvSpPr>
            <p:nvPr/>
          </p:nvSpPr>
          <p:spPr bwMode="auto">
            <a:xfrm>
              <a:off x="5232701" y="3901500"/>
              <a:ext cx="769640" cy="565019"/>
            </a:xfrm>
            <a:custGeom>
              <a:avLst/>
              <a:gdLst>
                <a:gd name="T0" fmla="*/ 450 w 748"/>
                <a:gd name="T1" fmla="*/ 540 h 558"/>
                <a:gd name="T2" fmla="*/ 440 w 748"/>
                <a:gd name="T3" fmla="*/ 532 h 558"/>
                <a:gd name="T4" fmla="*/ 422 w 748"/>
                <a:gd name="T5" fmla="*/ 516 h 558"/>
                <a:gd name="T6" fmla="*/ 410 w 748"/>
                <a:gd name="T7" fmla="*/ 508 h 558"/>
                <a:gd name="T8" fmla="*/ 390 w 748"/>
                <a:gd name="T9" fmla="*/ 536 h 558"/>
                <a:gd name="T10" fmla="*/ 246 w 748"/>
                <a:gd name="T11" fmla="*/ 528 h 558"/>
                <a:gd name="T12" fmla="*/ 204 w 748"/>
                <a:gd name="T13" fmla="*/ 478 h 558"/>
                <a:gd name="T14" fmla="*/ 206 w 748"/>
                <a:gd name="T15" fmla="*/ 442 h 558"/>
                <a:gd name="T16" fmla="*/ 188 w 748"/>
                <a:gd name="T17" fmla="*/ 390 h 558"/>
                <a:gd name="T18" fmla="*/ 104 w 748"/>
                <a:gd name="T19" fmla="*/ 378 h 558"/>
                <a:gd name="T20" fmla="*/ 104 w 748"/>
                <a:gd name="T21" fmla="*/ 342 h 558"/>
                <a:gd name="T22" fmla="*/ 140 w 748"/>
                <a:gd name="T23" fmla="*/ 316 h 558"/>
                <a:gd name="T24" fmla="*/ 148 w 748"/>
                <a:gd name="T25" fmla="*/ 274 h 558"/>
                <a:gd name="T26" fmla="*/ 102 w 748"/>
                <a:gd name="T27" fmla="*/ 252 h 558"/>
                <a:gd name="T28" fmla="*/ 40 w 748"/>
                <a:gd name="T29" fmla="*/ 230 h 558"/>
                <a:gd name="T30" fmla="*/ 2 w 748"/>
                <a:gd name="T31" fmla="*/ 196 h 558"/>
                <a:gd name="T32" fmla="*/ 18 w 748"/>
                <a:gd name="T33" fmla="*/ 166 h 558"/>
                <a:gd name="T34" fmla="*/ 36 w 748"/>
                <a:gd name="T35" fmla="*/ 156 h 558"/>
                <a:gd name="T36" fmla="*/ 90 w 748"/>
                <a:gd name="T37" fmla="*/ 164 h 558"/>
                <a:gd name="T38" fmla="*/ 142 w 748"/>
                <a:gd name="T39" fmla="*/ 192 h 558"/>
                <a:gd name="T40" fmla="*/ 188 w 748"/>
                <a:gd name="T41" fmla="*/ 174 h 558"/>
                <a:gd name="T42" fmla="*/ 238 w 748"/>
                <a:gd name="T43" fmla="*/ 120 h 558"/>
                <a:gd name="T44" fmla="*/ 274 w 748"/>
                <a:gd name="T45" fmla="*/ 110 h 558"/>
                <a:gd name="T46" fmla="*/ 308 w 748"/>
                <a:gd name="T47" fmla="*/ 128 h 558"/>
                <a:gd name="T48" fmla="*/ 384 w 748"/>
                <a:gd name="T49" fmla="*/ 120 h 558"/>
                <a:gd name="T50" fmla="*/ 422 w 748"/>
                <a:gd name="T51" fmla="*/ 92 h 558"/>
                <a:gd name="T52" fmla="*/ 450 w 748"/>
                <a:gd name="T53" fmla="*/ 72 h 558"/>
                <a:gd name="T54" fmla="*/ 476 w 748"/>
                <a:gd name="T55" fmla="*/ 46 h 558"/>
                <a:gd name="T56" fmla="*/ 550 w 748"/>
                <a:gd name="T57" fmla="*/ 36 h 558"/>
                <a:gd name="T58" fmla="*/ 596 w 748"/>
                <a:gd name="T59" fmla="*/ 6 h 558"/>
                <a:gd name="T60" fmla="*/ 632 w 748"/>
                <a:gd name="T61" fmla="*/ 0 h 558"/>
                <a:gd name="T62" fmla="*/ 656 w 748"/>
                <a:gd name="T63" fmla="*/ 82 h 558"/>
                <a:gd name="T64" fmla="*/ 638 w 748"/>
                <a:gd name="T65" fmla="*/ 140 h 558"/>
                <a:gd name="T66" fmla="*/ 672 w 748"/>
                <a:gd name="T67" fmla="*/ 142 h 558"/>
                <a:gd name="T68" fmla="*/ 734 w 748"/>
                <a:gd name="T69" fmla="*/ 180 h 558"/>
                <a:gd name="T70" fmla="*/ 748 w 748"/>
                <a:gd name="T71" fmla="*/ 220 h 558"/>
                <a:gd name="T72" fmla="*/ 734 w 748"/>
                <a:gd name="T73" fmla="*/ 254 h 558"/>
                <a:gd name="T74" fmla="*/ 722 w 748"/>
                <a:gd name="T75" fmla="*/ 264 h 558"/>
                <a:gd name="T76" fmla="*/ 706 w 748"/>
                <a:gd name="T77" fmla="*/ 324 h 558"/>
                <a:gd name="T78" fmla="*/ 682 w 748"/>
                <a:gd name="T79" fmla="*/ 350 h 558"/>
                <a:gd name="T80" fmla="*/ 664 w 748"/>
                <a:gd name="T81" fmla="*/ 366 h 558"/>
                <a:gd name="T82" fmla="*/ 634 w 748"/>
                <a:gd name="T83" fmla="*/ 406 h 558"/>
                <a:gd name="T84" fmla="*/ 614 w 748"/>
                <a:gd name="T85" fmla="*/ 424 h 558"/>
                <a:gd name="T86" fmla="*/ 586 w 748"/>
                <a:gd name="T87" fmla="*/ 448 h 558"/>
                <a:gd name="T88" fmla="*/ 570 w 748"/>
                <a:gd name="T89" fmla="*/ 468 h 558"/>
                <a:gd name="T90" fmla="*/ 560 w 748"/>
                <a:gd name="T91" fmla="*/ 474 h 558"/>
                <a:gd name="T92" fmla="*/ 532 w 748"/>
                <a:gd name="T93" fmla="*/ 500 h 558"/>
                <a:gd name="T94" fmla="*/ 488 w 748"/>
                <a:gd name="T95" fmla="*/ 544 h 558"/>
                <a:gd name="T96" fmla="*/ 450 w 748"/>
                <a:gd name="T97" fmla="*/ 558 h 558"/>
                <a:gd name="T98" fmla="*/ 0 w 748"/>
                <a:gd name="T99" fmla="*/ 0 h 558"/>
                <a:gd name="T100" fmla="*/ 748 w 748"/>
                <a:gd name="T101"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9" name="Freeform 14"/>
            <p:cNvSpPr>
              <a:spLocks/>
            </p:cNvSpPr>
            <p:nvPr/>
          </p:nvSpPr>
          <p:spPr bwMode="auto">
            <a:xfrm>
              <a:off x="6888459" y="3913759"/>
              <a:ext cx="160504" cy="393953"/>
            </a:xfrm>
            <a:custGeom>
              <a:avLst/>
              <a:gdLst>
                <a:gd name="T0" fmla="*/ 76 w 156"/>
                <a:gd name="T1" fmla="*/ 390 h 390"/>
                <a:gd name="T2" fmla="*/ 76 w 156"/>
                <a:gd name="T3" fmla="*/ 390 h 390"/>
                <a:gd name="T4" fmla="*/ 46 w 156"/>
                <a:gd name="T5" fmla="*/ 344 h 390"/>
                <a:gd name="T6" fmla="*/ 26 w 156"/>
                <a:gd name="T7" fmla="*/ 338 h 390"/>
                <a:gd name="T8" fmla="*/ 22 w 156"/>
                <a:gd name="T9" fmla="*/ 324 h 390"/>
                <a:gd name="T10" fmla="*/ 14 w 156"/>
                <a:gd name="T11" fmla="*/ 310 h 390"/>
                <a:gd name="T12" fmla="*/ 6 w 156"/>
                <a:gd name="T13" fmla="*/ 300 h 390"/>
                <a:gd name="T14" fmla="*/ 0 w 156"/>
                <a:gd name="T15" fmla="*/ 294 h 390"/>
                <a:gd name="T16" fmla="*/ 0 w 156"/>
                <a:gd name="T17" fmla="*/ 272 h 390"/>
                <a:gd name="T18" fmla="*/ 4 w 156"/>
                <a:gd name="T19" fmla="*/ 242 h 390"/>
                <a:gd name="T20" fmla="*/ 6 w 156"/>
                <a:gd name="T21" fmla="*/ 230 h 390"/>
                <a:gd name="T22" fmla="*/ 8 w 156"/>
                <a:gd name="T23" fmla="*/ 216 h 390"/>
                <a:gd name="T24" fmla="*/ 4 w 156"/>
                <a:gd name="T25" fmla="*/ 202 h 390"/>
                <a:gd name="T26" fmla="*/ 4 w 156"/>
                <a:gd name="T27" fmla="*/ 192 h 390"/>
                <a:gd name="T28" fmla="*/ 4 w 156"/>
                <a:gd name="T29" fmla="*/ 182 h 390"/>
                <a:gd name="T30" fmla="*/ 8 w 156"/>
                <a:gd name="T31" fmla="*/ 174 h 390"/>
                <a:gd name="T32" fmla="*/ 18 w 156"/>
                <a:gd name="T33" fmla="*/ 158 h 390"/>
                <a:gd name="T34" fmla="*/ 30 w 156"/>
                <a:gd name="T35" fmla="*/ 142 h 390"/>
                <a:gd name="T36" fmla="*/ 38 w 156"/>
                <a:gd name="T37" fmla="*/ 108 h 390"/>
                <a:gd name="T38" fmla="*/ 48 w 156"/>
                <a:gd name="T39" fmla="*/ 84 h 390"/>
                <a:gd name="T40" fmla="*/ 56 w 156"/>
                <a:gd name="T41" fmla="*/ 64 h 390"/>
                <a:gd name="T42" fmla="*/ 68 w 156"/>
                <a:gd name="T43" fmla="*/ 46 h 390"/>
                <a:gd name="T44" fmla="*/ 84 w 156"/>
                <a:gd name="T45" fmla="*/ 28 h 390"/>
                <a:gd name="T46" fmla="*/ 116 w 156"/>
                <a:gd name="T47" fmla="*/ 2 h 390"/>
                <a:gd name="T48" fmla="*/ 150 w 156"/>
                <a:gd name="T49" fmla="*/ 0 h 390"/>
                <a:gd name="T50" fmla="*/ 154 w 156"/>
                <a:gd name="T51" fmla="*/ 18 h 390"/>
                <a:gd name="T52" fmla="*/ 156 w 156"/>
                <a:gd name="T53" fmla="*/ 32 h 390"/>
                <a:gd name="T54" fmla="*/ 156 w 156"/>
                <a:gd name="T55" fmla="*/ 44 h 390"/>
                <a:gd name="T56" fmla="*/ 150 w 156"/>
                <a:gd name="T57" fmla="*/ 56 h 390"/>
                <a:gd name="T58" fmla="*/ 146 w 156"/>
                <a:gd name="T59" fmla="*/ 70 h 390"/>
                <a:gd name="T60" fmla="*/ 144 w 156"/>
                <a:gd name="T61" fmla="*/ 86 h 390"/>
                <a:gd name="T62" fmla="*/ 142 w 156"/>
                <a:gd name="T63" fmla="*/ 102 h 390"/>
                <a:gd name="T64" fmla="*/ 144 w 156"/>
                <a:gd name="T65" fmla="*/ 138 h 390"/>
                <a:gd name="T66" fmla="*/ 146 w 156"/>
                <a:gd name="T67" fmla="*/ 174 h 390"/>
                <a:gd name="T68" fmla="*/ 138 w 156"/>
                <a:gd name="T69" fmla="*/ 196 h 390"/>
                <a:gd name="T70" fmla="*/ 126 w 156"/>
                <a:gd name="T71" fmla="*/ 222 h 390"/>
                <a:gd name="T72" fmla="*/ 102 w 156"/>
                <a:gd name="T73" fmla="*/ 270 h 390"/>
                <a:gd name="T74" fmla="*/ 96 w 156"/>
                <a:gd name="T75" fmla="*/ 290 h 390"/>
                <a:gd name="T76" fmla="*/ 84 w 156"/>
                <a:gd name="T77" fmla="*/ 382 h 390"/>
                <a:gd name="T78" fmla="*/ 80 w 156"/>
                <a:gd name="T79" fmla="*/ 386 h 390"/>
                <a:gd name="T80" fmla="*/ 76 w 156"/>
                <a:gd name="T81" fmla="*/ 390 h 390"/>
                <a:gd name="T82" fmla="*/ 0 w 156"/>
                <a:gd name="T83" fmla="*/ 0 h 390"/>
                <a:gd name="T84" fmla="*/ 156 w 156"/>
                <a:gd name="T85"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T82" t="T83" r="T84" b="T85"/>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0" name="Freeform 15"/>
            <p:cNvSpPr>
              <a:spLocks/>
            </p:cNvSpPr>
            <p:nvPr/>
          </p:nvSpPr>
          <p:spPr bwMode="auto">
            <a:xfrm>
              <a:off x="6439827" y="3601159"/>
              <a:ext cx="426339" cy="544402"/>
            </a:xfrm>
            <a:custGeom>
              <a:avLst/>
              <a:gdLst>
                <a:gd name="T0" fmla="*/ 136 w 414"/>
                <a:gd name="T1" fmla="*/ 538 h 538"/>
                <a:gd name="T2" fmla="*/ 134 w 414"/>
                <a:gd name="T3" fmla="*/ 526 h 538"/>
                <a:gd name="T4" fmla="*/ 122 w 414"/>
                <a:gd name="T5" fmla="*/ 508 h 538"/>
                <a:gd name="T6" fmla="*/ 116 w 414"/>
                <a:gd name="T7" fmla="*/ 498 h 538"/>
                <a:gd name="T8" fmla="*/ 40 w 414"/>
                <a:gd name="T9" fmla="*/ 422 h 538"/>
                <a:gd name="T10" fmla="*/ 12 w 414"/>
                <a:gd name="T11" fmla="*/ 420 h 538"/>
                <a:gd name="T12" fmla="*/ 0 w 414"/>
                <a:gd name="T13" fmla="*/ 402 h 538"/>
                <a:gd name="T14" fmla="*/ 6 w 414"/>
                <a:gd name="T15" fmla="*/ 360 h 538"/>
                <a:gd name="T16" fmla="*/ 10 w 414"/>
                <a:gd name="T17" fmla="*/ 346 h 538"/>
                <a:gd name="T18" fmla="*/ 10 w 414"/>
                <a:gd name="T19" fmla="*/ 318 h 538"/>
                <a:gd name="T20" fmla="*/ 40 w 414"/>
                <a:gd name="T21" fmla="*/ 270 h 538"/>
                <a:gd name="T22" fmla="*/ 42 w 414"/>
                <a:gd name="T23" fmla="*/ 214 h 538"/>
                <a:gd name="T24" fmla="*/ 44 w 414"/>
                <a:gd name="T25" fmla="*/ 194 h 538"/>
                <a:gd name="T26" fmla="*/ 60 w 414"/>
                <a:gd name="T27" fmla="*/ 182 h 538"/>
                <a:gd name="T28" fmla="*/ 94 w 414"/>
                <a:gd name="T29" fmla="*/ 152 h 538"/>
                <a:gd name="T30" fmla="*/ 102 w 414"/>
                <a:gd name="T31" fmla="*/ 116 h 538"/>
                <a:gd name="T32" fmla="*/ 94 w 414"/>
                <a:gd name="T33" fmla="*/ 94 h 538"/>
                <a:gd name="T34" fmla="*/ 94 w 414"/>
                <a:gd name="T35" fmla="*/ 82 h 538"/>
                <a:gd name="T36" fmla="*/ 104 w 414"/>
                <a:gd name="T37" fmla="*/ 72 h 538"/>
                <a:gd name="T38" fmla="*/ 132 w 414"/>
                <a:gd name="T39" fmla="*/ 58 h 538"/>
                <a:gd name="T40" fmla="*/ 158 w 414"/>
                <a:gd name="T41" fmla="*/ 54 h 538"/>
                <a:gd name="T42" fmla="*/ 182 w 414"/>
                <a:gd name="T43" fmla="*/ 40 h 538"/>
                <a:gd name="T44" fmla="*/ 198 w 414"/>
                <a:gd name="T45" fmla="*/ 14 h 538"/>
                <a:gd name="T46" fmla="*/ 210 w 414"/>
                <a:gd name="T47" fmla="*/ 0 h 538"/>
                <a:gd name="T48" fmla="*/ 224 w 414"/>
                <a:gd name="T49" fmla="*/ 2 h 538"/>
                <a:gd name="T50" fmla="*/ 236 w 414"/>
                <a:gd name="T51" fmla="*/ 16 h 538"/>
                <a:gd name="T52" fmla="*/ 246 w 414"/>
                <a:gd name="T53" fmla="*/ 52 h 538"/>
                <a:gd name="T54" fmla="*/ 258 w 414"/>
                <a:gd name="T55" fmla="*/ 76 h 538"/>
                <a:gd name="T56" fmla="*/ 280 w 414"/>
                <a:gd name="T57" fmla="*/ 96 h 538"/>
                <a:gd name="T58" fmla="*/ 342 w 414"/>
                <a:gd name="T59" fmla="*/ 94 h 538"/>
                <a:gd name="T60" fmla="*/ 366 w 414"/>
                <a:gd name="T61" fmla="*/ 86 h 538"/>
                <a:gd name="T62" fmla="*/ 404 w 414"/>
                <a:gd name="T63" fmla="*/ 84 h 538"/>
                <a:gd name="T64" fmla="*/ 398 w 414"/>
                <a:gd name="T65" fmla="*/ 104 h 538"/>
                <a:gd name="T66" fmla="*/ 384 w 414"/>
                <a:gd name="T67" fmla="*/ 124 h 538"/>
                <a:gd name="T68" fmla="*/ 362 w 414"/>
                <a:gd name="T69" fmla="*/ 154 h 538"/>
                <a:gd name="T70" fmla="*/ 336 w 414"/>
                <a:gd name="T71" fmla="*/ 158 h 538"/>
                <a:gd name="T72" fmla="*/ 326 w 414"/>
                <a:gd name="T73" fmla="*/ 168 h 538"/>
                <a:gd name="T74" fmla="*/ 338 w 414"/>
                <a:gd name="T75" fmla="*/ 186 h 538"/>
                <a:gd name="T76" fmla="*/ 364 w 414"/>
                <a:gd name="T77" fmla="*/ 208 h 538"/>
                <a:gd name="T78" fmla="*/ 350 w 414"/>
                <a:gd name="T79" fmla="*/ 230 h 538"/>
                <a:gd name="T80" fmla="*/ 342 w 414"/>
                <a:gd name="T81" fmla="*/ 258 h 538"/>
                <a:gd name="T82" fmla="*/ 340 w 414"/>
                <a:gd name="T83" fmla="*/ 278 h 538"/>
                <a:gd name="T84" fmla="*/ 346 w 414"/>
                <a:gd name="T85" fmla="*/ 296 h 538"/>
                <a:gd name="T86" fmla="*/ 356 w 414"/>
                <a:gd name="T87" fmla="*/ 308 h 538"/>
                <a:gd name="T88" fmla="*/ 322 w 414"/>
                <a:gd name="T89" fmla="*/ 306 h 538"/>
                <a:gd name="T90" fmla="*/ 318 w 414"/>
                <a:gd name="T91" fmla="*/ 318 h 538"/>
                <a:gd name="T92" fmla="*/ 318 w 414"/>
                <a:gd name="T93" fmla="*/ 336 h 538"/>
                <a:gd name="T94" fmla="*/ 296 w 414"/>
                <a:gd name="T95" fmla="*/ 354 h 538"/>
                <a:gd name="T96" fmla="*/ 288 w 414"/>
                <a:gd name="T97" fmla="*/ 384 h 538"/>
                <a:gd name="T98" fmla="*/ 268 w 414"/>
                <a:gd name="T99" fmla="*/ 408 h 538"/>
                <a:gd name="T100" fmla="*/ 228 w 414"/>
                <a:gd name="T101" fmla="*/ 416 h 538"/>
                <a:gd name="T102" fmla="*/ 230 w 414"/>
                <a:gd name="T103" fmla="*/ 430 h 538"/>
                <a:gd name="T104" fmla="*/ 228 w 414"/>
                <a:gd name="T105" fmla="*/ 444 h 538"/>
                <a:gd name="T106" fmla="*/ 208 w 414"/>
                <a:gd name="T107" fmla="*/ 456 h 538"/>
                <a:gd name="T108" fmla="*/ 184 w 414"/>
                <a:gd name="T109" fmla="*/ 480 h 538"/>
                <a:gd name="T110" fmla="*/ 166 w 414"/>
                <a:gd name="T111" fmla="*/ 514 h 538"/>
                <a:gd name="T112" fmla="*/ 150 w 414"/>
                <a:gd name="T113" fmla="*/ 528 h 538"/>
                <a:gd name="T114" fmla="*/ 0 w 414"/>
                <a:gd name="T115" fmla="*/ 0 h 538"/>
                <a:gd name="T116" fmla="*/ 414 w 414"/>
                <a:gd name="T117"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T114" t="T115" r="T116" b="T117"/>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1" name="Freeform 18"/>
            <p:cNvSpPr>
              <a:spLocks/>
            </p:cNvSpPr>
            <p:nvPr/>
          </p:nvSpPr>
          <p:spPr bwMode="auto">
            <a:xfrm>
              <a:off x="6165075" y="3401675"/>
              <a:ext cx="479284" cy="672005"/>
            </a:xfrm>
            <a:custGeom>
              <a:avLst/>
              <a:gdLst>
                <a:gd name="T0" fmla="*/ 112 w 466"/>
                <a:gd name="T1" fmla="*/ 660 h 666"/>
                <a:gd name="T2" fmla="*/ 94 w 466"/>
                <a:gd name="T3" fmla="*/ 650 h 666"/>
                <a:gd name="T4" fmla="*/ 128 w 466"/>
                <a:gd name="T5" fmla="*/ 566 h 666"/>
                <a:gd name="T6" fmla="*/ 96 w 466"/>
                <a:gd name="T7" fmla="*/ 572 h 666"/>
                <a:gd name="T8" fmla="*/ 48 w 466"/>
                <a:gd name="T9" fmla="*/ 536 h 666"/>
                <a:gd name="T10" fmla="*/ 54 w 466"/>
                <a:gd name="T11" fmla="*/ 474 h 666"/>
                <a:gd name="T12" fmla="*/ 42 w 466"/>
                <a:gd name="T13" fmla="*/ 446 h 666"/>
                <a:gd name="T14" fmla="*/ 30 w 466"/>
                <a:gd name="T15" fmla="*/ 398 h 666"/>
                <a:gd name="T16" fmla="*/ 6 w 466"/>
                <a:gd name="T17" fmla="*/ 334 h 666"/>
                <a:gd name="T18" fmla="*/ 0 w 466"/>
                <a:gd name="T19" fmla="*/ 308 h 666"/>
                <a:gd name="T20" fmla="*/ 12 w 466"/>
                <a:gd name="T21" fmla="*/ 282 h 666"/>
                <a:gd name="T22" fmla="*/ 30 w 466"/>
                <a:gd name="T23" fmla="*/ 264 h 666"/>
                <a:gd name="T24" fmla="*/ 30 w 466"/>
                <a:gd name="T25" fmla="*/ 156 h 666"/>
                <a:gd name="T26" fmla="*/ 62 w 466"/>
                <a:gd name="T27" fmla="*/ 122 h 666"/>
                <a:gd name="T28" fmla="*/ 80 w 466"/>
                <a:gd name="T29" fmla="*/ 114 h 666"/>
                <a:gd name="T30" fmla="*/ 102 w 466"/>
                <a:gd name="T31" fmla="*/ 98 h 666"/>
                <a:gd name="T32" fmla="*/ 160 w 466"/>
                <a:gd name="T33" fmla="*/ 60 h 666"/>
                <a:gd name="T34" fmla="*/ 188 w 466"/>
                <a:gd name="T35" fmla="*/ 42 h 666"/>
                <a:gd name="T36" fmla="*/ 238 w 466"/>
                <a:gd name="T37" fmla="*/ 28 h 666"/>
                <a:gd name="T38" fmla="*/ 258 w 466"/>
                <a:gd name="T39" fmla="*/ 4 h 666"/>
                <a:gd name="T40" fmla="*/ 284 w 466"/>
                <a:gd name="T41" fmla="*/ 0 h 666"/>
                <a:gd name="T42" fmla="*/ 298 w 466"/>
                <a:gd name="T43" fmla="*/ 54 h 666"/>
                <a:gd name="T44" fmla="*/ 322 w 466"/>
                <a:gd name="T45" fmla="*/ 44 h 666"/>
                <a:gd name="T46" fmla="*/ 332 w 466"/>
                <a:gd name="T47" fmla="*/ 18 h 666"/>
                <a:gd name="T48" fmla="*/ 344 w 466"/>
                <a:gd name="T49" fmla="*/ 36 h 666"/>
                <a:gd name="T50" fmla="*/ 362 w 466"/>
                <a:gd name="T51" fmla="*/ 50 h 666"/>
                <a:gd name="T52" fmla="*/ 396 w 466"/>
                <a:gd name="T53" fmla="*/ 52 h 666"/>
                <a:gd name="T54" fmla="*/ 442 w 466"/>
                <a:gd name="T55" fmla="*/ 42 h 666"/>
                <a:gd name="T56" fmla="*/ 422 w 466"/>
                <a:gd name="T57" fmla="*/ 66 h 666"/>
                <a:gd name="T58" fmla="*/ 414 w 466"/>
                <a:gd name="T59" fmla="*/ 88 h 666"/>
                <a:gd name="T60" fmla="*/ 440 w 466"/>
                <a:gd name="T61" fmla="*/ 128 h 666"/>
                <a:gd name="T62" fmla="*/ 464 w 466"/>
                <a:gd name="T63" fmla="*/ 192 h 666"/>
                <a:gd name="T64" fmla="*/ 450 w 466"/>
                <a:gd name="T65" fmla="*/ 218 h 666"/>
                <a:gd name="T66" fmla="*/ 422 w 466"/>
                <a:gd name="T67" fmla="*/ 240 h 666"/>
                <a:gd name="T68" fmla="*/ 386 w 466"/>
                <a:gd name="T69" fmla="*/ 246 h 666"/>
                <a:gd name="T70" fmla="*/ 352 w 466"/>
                <a:gd name="T71" fmla="*/ 272 h 666"/>
                <a:gd name="T72" fmla="*/ 348 w 466"/>
                <a:gd name="T73" fmla="*/ 304 h 666"/>
                <a:gd name="T74" fmla="*/ 354 w 466"/>
                <a:gd name="T75" fmla="*/ 332 h 666"/>
                <a:gd name="T76" fmla="*/ 308 w 466"/>
                <a:gd name="T77" fmla="*/ 382 h 666"/>
                <a:gd name="T78" fmla="*/ 296 w 466"/>
                <a:gd name="T79" fmla="*/ 400 h 666"/>
                <a:gd name="T80" fmla="*/ 292 w 466"/>
                <a:gd name="T81" fmla="*/ 468 h 666"/>
                <a:gd name="T82" fmla="*/ 266 w 466"/>
                <a:gd name="T83" fmla="*/ 496 h 666"/>
                <a:gd name="T84" fmla="*/ 266 w 466"/>
                <a:gd name="T85" fmla="*/ 546 h 666"/>
                <a:gd name="T86" fmla="*/ 254 w 466"/>
                <a:gd name="T87" fmla="*/ 596 h 666"/>
                <a:gd name="T88" fmla="*/ 224 w 466"/>
                <a:gd name="T89" fmla="*/ 650 h 666"/>
                <a:gd name="T90" fmla="*/ 196 w 466"/>
                <a:gd name="T91" fmla="*/ 636 h 666"/>
                <a:gd name="T92" fmla="*/ 168 w 466"/>
                <a:gd name="T93" fmla="*/ 646 h 666"/>
                <a:gd name="T94" fmla="*/ 118 w 466"/>
                <a:gd name="T95" fmla="*/ 666 h 666"/>
                <a:gd name="T96" fmla="*/ 0 w 466"/>
                <a:gd name="T97" fmla="*/ 0 h 666"/>
                <a:gd name="T98" fmla="*/ 466 w 466"/>
                <a:gd name="T99" fmla="*/ 66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T96" t="T97" r="T98" b="T99"/>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2" name="Freeform 19"/>
            <p:cNvSpPr>
              <a:spLocks/>
            </p:cNvSpPr>
            <p:nvPr/>
          </p:nvSpPr>
          <p:spPr bwMode="auto">
            <a:xfrm>
              <a:off x="4515448" y="2975404"/>
              <a:ext cx="1002037" cy="964544"/>
            </a:xfrm>
            <a:custGeom>
              <a:avLst/>
              <a:gdLst>
                <a:gd name="T0" fmla="*/ 392 w 972"/>
                <a:gd name="T1" fmla="*/ 934 h 956"/>
                <a:gd name="T2" fmla="*/ 362 w 972"/>
                <a:gd name="T3" fmla="*/ 878 h 956"/>
                <a:gd name="T4" fmla="*/ 362 w 972"/>
                <a:gd name="T5" fmla="*/ 832 h 956"/>
                <a:gd name="T6" fmla="*/ 316 w 972"/>
                <a:gd name="T7" fmla="*/ 764 h 956"/>
                <a:gd name="T8" fmla="*/ 286 w 972"/>
                <a:gd name="T9" fmla="*/ 720 h 956"/>
                <a:gd name="T10" fmla="*/ 206 w 972"/>
                <a:gd name="T11" fmla="*/ 626 h 956"/>
                <a:gd name="T12" fmla="*/ 162 w 972"/>
                <a:gd name="T13" fmla="*/ 630 h 956"/>
                <a:gd name="T14" fmla="*/ 146 w 972"/>
                <a:gd name="T15" fmla="*/ 652 h 956"/>
                <a:gd name="T16" fmla="*/ 136 w 972"/>
                <a:gd name="T17" fmla="*/ 598 h 956"/>
                <a:gd name="T18" fmla="*/ 130 w 972"/>
                <a:gd name="T19" fmla="*/ 500 h 956"/>
                <a:gd name="T20" fmla="*/ 146 w 972"/>
                <a:gd name="T21" fmla="*/ 396 h 956"/>
                <a:gd name="T22" fmla="*/ 84 w 972"/>
                <a:gd name="T23" fmla="*/ 276 h 956"/>
                <a:gd name="T24" fmla="*/ 12 w 972"/>
                <a:gd name="T25" fmla="*/ 188 h 956"/>
                <a:gd name="T26" fmla="*/ 2 w 972"/>
                <a:gd name="T27" fmla="*/ 134 h 956"/>
                <a:gd name="T28" fmla="*/ 24 w 972"/>
                <a:gd name="T29" fmla="*/ 96 h 956"/>
                <a:gd name="T30" fmla="*/ 82 w 972"/>
                <a:gd name="T31" fmla="*/ 28 h 956"/>
                <a:gd name="T32" fmla="*/ 116 w 972"/>
                <a:gd name="T33" fmla="*/ 88 h 956"/>
                <a:gd name="T34" fmla="*/ 174 w 972"/>
                <a:gd name="T35" fmla="*/ 152 h 956"/>
                <a:gd name="T36" fmla="*/ 208 w 972"/>
                <a:gd name="T37" fmla="*/ 170 h 956"/>
                <a:gd name="T38" fmla="*/ 248 w 972"/>
                <a:gd name="T39" fmla="*/ 162 h 956"/>
                <a:gd name="T40" fmla="*/ 270 w 972"/>
                <a:gd name="T41" fmla="*/ 176 h 956"/>
                <a:gd name="T42" fmla="*/ 374 w 972"/>
                <a:gd name="T43" fmla="*/ 166 h 956"/>
                <a:gd name="T44" fmla="*/ 372 w 972"/>
                <a:gd name="T45" fmla="*/ 104 h 956"/>
                <a:gd name="T46" fmla="*/ 376 w 972"/>
                <a:gd name="T47" fmla="*/ 70 h 956"/>
                <a:gd name="T48" fmla="*/ 424 w 972"/>
                <a:gd name="T49" fmla="*/ 104 h 956"/>
                <a:gd name="T50" fmla="*/ 482 w 972"/>
                <a:gd name="T51" fmla="*/ 64 h 956"/>
                <a:gd name="T52" fmla="*/ 494 w 972"/>
                <a:gd name="T53" fmla="*/ 8 h 956"/>
                <a:gd name="T54" fmla="*/ 530 w 972"/>
                <a:gd name="T55" fmla="*/ 16 h 956"/>
                <a:gd name="T56" fmla="*/ 598 w 972"/>
                <a:gd name="T57" fmla="*/ 72 h 956"/>
                <a:gd name="T58" fmla="*/ 650 w 972"/>
                <a:gd name="T59" fmla="*/ 138 h 956"/>
                <a:gd name="T60" fmla="*/ 694 w 972"/>
                <a:gd name="T61" fmla="*/ 184 h 956"/>
                <a:gd name="T62" fmla="*/ 812 w 972"/>
                <a:gd name="T63" fmla="*/ 168 h 956"/>
                <a:gd name="T64" fmla="*/ 952 w 972"/>
                <a:gd name="T65" fmla="*/ 210 h 956"/>
                <a:gd name="T66" fmla="*/ 938 w 972"/>
                <a:gd name="T67" fmla="*/ 336 h 956"/>
                <a:gd name="T68" fmla="*/ 856 w 972"/>
                <a:gd name="T69" fmla="*/ 422 h 956"/>
                <a:gd name="T70" fmla="*/ 806 w 972"/>
                <a:gd name="T71" fmla="*/ 388 h 956"/>
                <a:gd name="T72" fmla="*/ 764 w 972"/>
                <a:gd name="T73" fmla="*/ 382 h 956"/>
                <a:gd name="T74" fmla="*/ 772 w 972"/>
                <a:gd name="T75" fmla="*/ 478 h 956"/>
                <a:gd name="T76" fmla="*/ 784 w 972"/>
                <a:gd name="T77" fmla="*/ 564 h 956"/>
                <a:gd name="T78" fmla="*/ 810 w 972"/>
                <a:gd name="T79" fmla="*/ 602 h 956"/>
                <a:gd name="T80" fmla="*/ 780 w 972"/>
                <a:gd name="T81" fmla="*/ 646 h 956"/>
                <a:gd name="T82" fmla="*/ 788 w 972"/>
                <a:gd name="T83" fmla="*/ 686 h 956"/>
                <a:gd name="T84" fmla="*/ 848 w 972"/>
                <a:gd name="T85" fmla="*/ 740 h 956"/>
                <a:gd name="T86" fmla="*/ 796 w 972"/>
                <a:gd name="T87" fmla="*/ 758 h 956"/>
                <a:gd name="T88" fmla="*/ 756 w 972"/>
                <a:gd name="T89" fmla="*/ 712 h 956"/>
                <a:gd name="T90" fmla="*/ 716 w 972"/>
                <a:gd name="T91" fmla="*/ 718 h 956"/>
                <a:gd name="T92" fmla="*/ 656 w 972"/>
                <a:gd name="T93" fmla="*/ 698 h 956"/>
                <a:gd name="T94" fmla="*/ 604 w 972"/>
                <a:gd name="T95" fmla="*/ 636 h 956"/>
                <a:gd name="T96" fmla="*/ 574 w 972"/>
                <a:gd name="T97" fmla="*/ 658 h 956"/>
                <a:gd name="T98" fmla="*/ 542 w 972"/>
                <a:gd name="T99" fmla="*/ 686 h 956"/>
                <a:gd name="T100" fmla="*/ 564 w 972"/>
                <a:gd name="T101" fmla="*/ 740 h 956"/>
                <a:gd name="T102" fmla="*/ 536 w 972"/>
                <a:gd name="T103" fmla="*/ 782 h 956"/>
                <a:gd name="T104" fmla="*/ 508 w 972"/>
                <a:gd name="T105" fmla="*/ 860 h 956"/>
                <a:gd name="T106" fmla="*/ 530 w 972"/>
                <a:gd name="T107" fmla="*/ 902 h 956"/>
                <a:gd name="T108" fmla="*/ 0 w 972"/>
                <a:gd name="T109" fmla="*/ 0 h 956"/>
                <a:gd name="T110" fmla="*/ 972 w 972"/>
                <a:gd name="T111" fmla="*/ 95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T108" t="T109" r="T110" b="T111"/>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3" name="Freeform 20"/>
            <p:cNvSpPr>
              <a:spLocks/>
            </p:cNvSpPr>
            <p:nvPr/>
          </p:nvSpPr>
          <p:spPr bwMode="auto">
            <a:xfrm>
              <a:off x="2648471" y="2556933"/>
              <a:ext cx="2011319" cy="1206377"/>
            </a:xfrm>
            <a:custGeom>
              <a:avLst/>
              <a:gdLst>
                <a:gd name="T0" fmla="*/ 1258 w 1950"/>
                <a:gd name="T1" fmla="*/ 1186 h 1194"/>
                <a:gd name="T2" fmla="*/ 1210 w 1950"/>
                <a:gd name="T3" fmla="*/ 1172 h 1194"/>
                <a:gd name="T4" fmla="*/ 1216 w 1950"/>
                <a:gd name="T5" fmla="*/ 1108 h 1194"/>
                <a:gd name="T6" fmla="*/ 1186 w 1950"/>
                <a:gd name="T7" fmla="*/ 1068 h 1194"/>
                <a:gd name="T8" fmla="*/ 1074 w 1950"/>
                <a:gd name="T9" fmla="*/ 1014 h 1194"/>
                <a:gd name="T10" fmla="*/ 982 w 1950"/>
                <a:gd name="T11" fmla="*/ 1012 h 1194"/>
                <a:gd name="T12" fmla="*/ 928 w 1950"/>
                <a:gd name="T13" fmla="*/ 1096 h 1194"/>
                <a:gd name="T14" fmla="*/ 894 w 1950"/>
                <a:gd name="T15" fmla="*/ 1054 h 1194"/>
                <a:gd name="T16" fmla="*/ 886 w 1950"/>
                <a:gd name="T17" fmla="*/ 992 h 1194"/>
                <a:gd name="T18" fmla="*/ 762 w 1950"/>
                <a:gd name="T19" fmla="*/ 1014 h 1194"/>
                <a:gd name="T20" fmla="*/ 634 w 1950"/>
                <a:gd name="T21" fmla="*/ 966 h 1194"/>
                <a:gd name="T22" fmla="*/ 584 w 1950"/>
                <a:gd name="T23" fmla="*/ 904 h 1194"/>
                <a:gd name="T24" fmla="*/ 492 w 1950"/>
                <a:gd name="T25" fmla="*/ 842 h 1194"/>
                <a:gd name="T26" fmla="*/ 468 w 1950"/>
                <a:gd name="T27" fmla="*/ 764 h 1194"/>
                <a:gd name="T28" fmla="*/ 390 w 1950"/>
                <a:gd name="T29" fmla="*/ 726 h 1194"/>
                <a:gd name="T30" fmla="*/ 260 w 1950"/>
                <a:gd name="T31" fmla="*/ 610 h 1194"/>
                <a:gd name="T32" fmla="*/ 170 w 1950"/>
                <a:gd name="T33" fmla="*/ 620 h 1194"/>
                <a:gd name="T34" fmla="*/ 112 w 1950"/>
                <a:gd name="T35" fmla="*/ 506 h 1194"/>
                <a:gd name="T36" fmla="*/ 12 w 1950"/>
                <a:gd name="T37" fmla="*/ 454 h 1194"/>
                <a:gd name="T38" fmla="*/ 8 w 1950"/>
                <a:gd name="T39" fmla="*/ 412 h 1194"/>
                <a:gd name="T40" fmla="*/ 16 w 1950"/>
                <a:gd name="T41" fmla="*/ 290 h 1194"/>
                <a:gd name="T42" fmla="*/ 54 w 1950"/>
                <a:gd name="T43" fmla="*/ 300 h 1194"/>
                <a:gd name="T44" fmla="*/ 94 w 1950"/>
                <a:gd name="T45" fmla="*/ 308 h 1194"/>
                <a:gd name="T46" fmla="*/ 78 w 1950"/>
                <a:gd name="T47" fmla="*/ 126 h 1194"/>
                <a:gd name="T48" fmla="*/ 146 w 1950"/>
                <a:gd name="T49" fmla="*/ 98 h 1194"/>
                <a:gd name="T50" fmla="*/ 226 w 1950"/>
                <a:gd name="T51" fmla="*/ 48 h 1194"/>
                <a:gd name="T52" fmla="*/ 304 w 1950"/>
                <a:gd name="T53" fmla="*/ 6 h 1194"/>
                <a:gd name="T54" fmla="*/ 386 w 1950"/>
                <a:gd name="T55" fmla="*/ 48 h 1194"/>
                <a:gd name="T56" fmla="*/ 470 w 1950"/>
                <a:gd name="T57" fmla="*/ 10 h 1194"/>
                <a:gd name="T58" fmla="*/ 500 w 1950"/>
                <a:gd name="T59" fmla="*/ 48 h 1194"/>
                <a:gd name="T60" fmla="*/ 622 w 1950"/>
                <a:gd name="T61" fmla="*/ 72 h 1194"/>
                <a:gd name="T62" fmla="*/ 700 w 1950"/>
                <a:gd name="T63" fmla="*/ 54 h 1194"/>
                <a:gd name="T64" fmla="*/ 794 w 1950"/>
                <a:gd name="T65" fmla="*/ 48 h 1194"/>
                <a:gd name="T66" fmla="*/ 866 w 1950"/>
                <a:gd name="T67" fmla="*/ 18 h 1194"/>
                <a:gd name="T68" fmla="*/ 1018 w 1950"/>
                <a:gd name="T69" fmla="*/ 24 h 1194"/>
                <a:gd name="T70" fmla="*/ 1096 w 1950"/>
                <a:gd name="T71" fmla="*/ 100 h 1194"/>
                <a:gd name="T72" fmla="*/ 1092 w 1950"/>
                <a:gd name="T73" fmla="*/ 182 h 1194"/>
                <a:gd name="T74" fmla="*/ 1104 w 1950"/>
                <a:gd name="T75" fmla="*/ 344 h 1194"/>
                <a:gd name="T76" fmla="*/ 1166 w 1950"/>
                <a:gd name="T77" fmla="*/ 426 h 1194"/>
                <a:gd name="T78" fmla="*/ 1266 w 1950"/>
                <a:gd name="T79" fmla="*/ 482 h 1194"/>
                <a:gd name="T80" fmla="*/ 1360 w 1950"/>
                <a:gd name="T81" fmla="*/ 522 h 1194"/>
                <a:gd name="T82" fmla="*/ 1528 w 1950"/>
                <a:gd name="T83" fmla="*/ 546 h 1194"/>
                <a:gd name="T84" fmla="*/ 1626 w 1950"/>
                <a:gd name="T85" fmla="*/ 664 h 1194"/>
                <a:gd name="T86" fmla="*/ 1698 w 1950"/>
                <a:gd name="T87" fmla="*/ 670 h 1194"/>
                <a:gd name="T88" fmla="*/ 1784 w 1950"/>
                <a:gd name="T89" fmla="*/ 632 h 1194"/>
                <a:gd name="T90" fmla="*/ 1848 w 1950"/>
                <a:gd name="T91" fmla="*/ 632 h 1194"/>
                <a:gd name="T92" fmla="*/ 1926 w 1950"/>
                <a:gd name="T93" fmla="*/ 788 h 1194"/>
                <a:gd name="T94" fmla="*/ 1938 w 1950"/>
                <a:gd name="T95" fmla="*/ 866 h 1194"/>
                <a:gd name="T96" fmla="*/ 1940 w 1950"/>
                <a:gd name="T97" fmla="*/ 958 h 1194"/>
                <a:gd name="T98" fmla="*/ 1932 w 1950"/>
                <a:gd name="T99" fmla="*/ 1004 h 1194"/>
                <a:gd name="T100" fmla="*/ 1886 w 1950"/>
                <a:gd name="T101" fmla="*/ 994 h 1194"/>
                <a:gd name="T102" fmla="*/ 1880 w 1950"/>
                <a:gd name="T103" fmla="*/ 1092 h 1194"/>
                <a:gd name="T104" fmla="*/ 1772 w 1950"/>
                <a:gd name="T105" fmla="*/ 1052 h 1194"/>
                <a:gd name="T106" fmla="*/ 1748 w 1950"/>
                <a:gd name="T107" fmla="*/ 1116 h 1194"/>
                <a:gd name="T108" fmla="*/ 1696 w 1950"/>
                <a:gd name="T109" fmla="*/ 1086 h 1194"/>
                <a:gd name="T110" fmla="*/ 1594 w 1950"/>
                <a:gd name="T111" fmla="*/ 1048 h 1194"/>
                <a:gd name="T112" fmla="*/ 1498 w 1950"/>
                <a:gd name="T113" fmla="*/ 1102 h 1194"/>
                <a:gd name="T114" fmla="*/ 1436 w 1950"/>
                <a:gd name="T115" fmla="*/ 1140 h 1194"/>
                <a:gd name="T116" fmla="*/ 1368 w 1950"/>
                <a:gd name="T117" fmla="*/ 1186 h 1194"/>
                <a:gd name="T118" fmla="*/ 0 w 1950"/>
                <a:gd name="T119" fmla="*/ 0 h 1194"/>
                <a:gd name="T120" fmla="*/ 1950 w 1950"/>
                <a:gd name="T121"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4" name="Freeform 21"/>
            <p:cNvSpPr>
              <a:spLocks/>
            </p:cNvSpPr>
            <p:nvPr/>
          </p:nvSpPr>
          <p:spPr bwMode="auto">
            <a:xfrm>
              <a:off x="6603675" y="3330352"/>
              <a:ext cx="376182" cy="363863"/>
            </a:xfrm>
            <a:custGeom>
              <a:avLst/>
              <a:gdLst>
                <a:gd name="T0" fmla="*/ 158 w 364"/>
                <a:gd name="T1" fmla="*/ 360 h 360"/>
                <a:gd name="T2" fmla="*/ 126 w 364"/>
                <a:gd name="T3" fmla="*/ 352 h 360"/>
                <a:gd name="T4" fmla="*/ 108 w 364"/>
                <a:gd name="T5" fmla="*/ 340 h 360"/>
                <a:gd name="T6" fmla="*/ 66 w 364"/>
                <a:gd name="T7" fmla="*/ 258 h 360"/>
                <a:gd name="T8" fmla="*/ 50 w 364"/>
                <a:gd name="T9" fmla="*/ 240 h 360"/>
                <a:gd name="T10" fmla="*/ 40 w 364"/>
                <a:gd name="T11" fmla="*/ 212 h 360"/>
                <a:gd name="T12" fmla="*/ 24 w 364"/>
                <a:gd name="T13" fmla="*/ 188 h 360"/>
                <a:gd name="T14" fmla="*/ 0 w 364"/>
                <a:gd name="T15" fmla="*/ 162 h 360"/>
                <a:gd name="T16" fmla="*/ 2 w 364"/>
                <a:gd name="T17" fmla="*/ 150 h 360"/>
                <a:gd name="T18" fmla="*/ 18 w 364"/>
                <a:gd name="T19" fmla="*/ 130 h 360"/>
                <a:gd name="T20" fmla="*/ 26 w 364"/>
                <a:gd name="T21" fmla="*/ 114 h 360"/>
                <a:gd name="T22" fmla="*/ 32 w 364"/>
                <a:gd name="T23" fmla="*/ 104 h 360"/>
                <a:gd name="T24" fmla="*/ 48 w 364"/>
                <a:gd name="T25" fmla="*/ 94 h 360"/>
                <a:gd name="T26" fmla="*/ 70 w 364"/>
                <a:gd name="T27" fmla="*/ 68 h 360"/>
                <a:gd name="T28" fmla="*/ 70 w 364"/>
                <a:gd name="T29" fmla="*/ 24 h 360"/>
                <a:gd name="T30" fmla="*/ 80 w 364"/>
                <a:gd name="T31" fmla="*/ 14 h 360"/>
                <a:gd name="T32" fmla="*/ 94 w 364"/>
                <a:gd name="T33" fmla="*/ 6 h 360"/>
                <a:gd name="T34" fmla="*/ 106 w 364"/>
                <a:gd name="T35" fmla="*/ 6 h 360"/>
                <a:gd name="T36" fmla="*/ 140 w 364"/>
                <a:gd name="T37" fmla="*/ 10 h 360"/>
                <a:gd name="T38" fmla="*/ 152 w 364"/>
                <a:gd name="T39" fmla="*/ 2 h 360"/>
                <a:gd name="T40" fmla="*/ 168 w 364"/>
                <a:gd name="T41" fmla="*/ 0 h 360"/>
                <a:gd name="T42" fmla="*/ 202 w 364"/>
                <a:gd name="T43" fmla="*/ 8 h 360"/>
                <a:gd name="T44" fmla="*/ 224 w 364"/>
                <a:gd name="T45" fmla="*/ 22 h 360"/>
                <a:gd name="T46" fmla="*/ 238 w 364"/>
                <a:gd name="T47" fmla="*/ 26 h 360"/>
                <a:gd name="T48" fmla="*/ 254 w 364"/>
                <a:gd name="T49" fmla="*/ 22 h 360"/>
                <a:gd name="T50" fmla="*/ 274 w 364"/>
                <a:gd name="T51" fmla="*/ 4 h 360"/>
                <a:gd name="T52" fmla="*/ 286 w 364"/>
                <a:gd name="T53" fmla="*/ 0 h 360"/>
                <a:gd name="T54" fmla="*/ 300 w 364"/>
                <a:gd name="T55" fmla="*/ 8 h 360"/>
                <a:gd name="T56" fmla="*/ 364 w 364"/>
                <a:gd name="T57" fmla="*/ 22 h 360"/>
                <a:gd name="T58" fmla="*/ 352 w 364"/>
                <a:gd name="T59" fmla="*/ 34 h 360"/>
                <a:gd name="T60" fmla="*/ 324 w 364"/>
                <a:gd name="T61" fmla="*/ 58 h 360"/>
                <a:gd name="T62" fmla="*/ 316 w 364"/>
                <a:gd name="T63" fmla="*/ 72 h 360"/>
                <a:gd name="T64" fmla="*/ 316 w 364"/>
                <a:gd name="T65" fmla="*/ 80 h 360"/>
                <a:gd name="T66" fmla="*/ 350 w 364"/>
                <a:gd name="T67" fmla="*/ 84 h 360"/>
                <a:gd name="T68" fmla="*/ 364 w 364"/>
                <a:gd name="T69" fmla="*/ 82 h 360"/>
                <a:gd name="T70" fmla="*/ 360 w 364"/>
                <a:gd name="T71" fmla="*/ 96 h 360"/>
                <a:gd name="T72" fmla="*/ 338 w 364"/>
                <a:gd name="T73" fmla="*/ 104 h 360"/>
                <a:gd name="T74" fmla="*/ 324 w 364"/>
                <a:gd name="T75" fmla="*/ 132 h 360"/>
                <a:gd name="T76" fmla="*/ 340 w 364"/>
                <a:gd name="T77" fmla="*/ 166 h 360"/>
                <a:gd name="T78" fmla="*/ 342 w 364"/>
                <a:gd name="T79" fmla="*/ 204 h 360"/>
                <a:gd name="T80" fmla="*/ 342 w 364"/>
                <a:gd name="T81" fmla="*/ 228 h 360"/>
                <a:gd name="T82" fmla="*/ 338 w 364"/>
                <a:gd name="T83" fmla="*/ 238 h 360"/>
                <a:gd name="T84" fmla="*/ 328 w 364"/>
                <a:gd name="T85" fmla="*/ 226 h 360"/>
                <a:gd name="T86" fmla="*/ 320 w 364"/>
                <a:gd name="T87" fmla="*/ 224 h 360"/>
                <a:gd name="T88" fmla="*/ 304 w 364"/>
                <a:gd name="T89" fmla="*/ 232 h 360"/>
                <a:gd name="T90" fmla="*/ 280 w 364"/>
                <a:gd name="T91" fmla="*/ 256 h 360"/>
                <a:gd name="T92" fmla="*/ 266 w 364"/>
                <a:gd name="T93" fmla="*/ 278 h 360"/>
                <a:gd name="T94" fmla="*/ 260 w 364"/>
                <a:gd name="T95" fmla="*/ 344 h 360"/>
                <a:gd name="T96" fmla="*/ 222 w 364"/>
                <a:gd name="T97" fmla="*/ 344 h 360"/>
                <a:gd name="T98" fmla="*/ 180 w 364"/>
                <a:gd name="T99" fmla="*/ 352 h 360"/>
                <a:gd name="T100" fmla="*/ 0 w 364"/>
                <a:gd name="T101" fmla="*/ 0 h 360"/>
                <a:gd name="T102" fmla="*/ 364 w 364"/>
                <a:gd name="T103"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5" name="Freeform 22"/>
            <p:cNvSpPr>
              <a:spLocks/>
            </p:cNvSpPr>
            <p:nvPr/>
          </p:nvSpPr>
          <p:spPr bwMode="auto">
            <a:xfrm>
              <a:off x="5311839" y="3196062"/>
              <a:ext cx="477612" cy="483665"/>
            </a:xfrm>
            <a:custGeom>
              <a:avLst/>
              <a:gdLst>
                <a:gd name="T0" fmla="*/ 372 w 462"/>
                <a:gd name="T1" fmla="*/ 480 h 480"/>
                <a:gd name="T2" fmla="*/ 348 w 462"/>
                <a:gd name="T3" fmla="*/ 466 h 480"/>
                <a:gd name="T4" fmla="*/ 328 w 462"/>
                <a:gd name="T5" fmla="*/ 448 h 480"/>
                <a:gd name="T6" fmla="*/ 300 w 462"/>
                <a:gd name="T7" fmla="*/ 412 h 480"/>
                <a:gd name="T8" fmla="*/ 290 w 462"/>
                <a:gd name="T9" fmla="*/ 376 h 480"/>
                <a:gd name="T10" fmla="*/ 272 w 462"/>
                <a:gd name="T11" fmla="*/ 350 h 480"/>
                <a:gd name="T12" fmla="*/ 252 w 462"/>
                <a:gd name="T13" fmla="*/ 340 h 480"/>
                <a:gd name="T14" fmla="*/ 238 w 462"/>
                <a:gd name="T15" fmla="*/ 338 h 480"/>
                <a:gd name="T16" fmla="*/ 222 w 462"/>
                <a:gd name="T17" fmla="*/ 342 h 480"/>
                <a:gd name="T18" fmla="*/ 202 w 462"/>
                <a:gd name="T19" fmla="*/ 358 h 480"/>
                <a:gd name="T20" fmla="*/ 196 w 462"/>
                <a:gd name="T21" fmla="*/ 376 h 480"/>
                <a:gd name="T22" fmla="*/ 176 w 462"/>
                <a:gd name="T23" fmla="*/ 402 h 480"/>
                <a:gd name="T24" fmla="*/ 152 w 462"/>
                <a:gd name="T25" fmla="*/ 428 h 480"/>
                <a:gd name="T26" fmla="*/ 144 w 462"/>
                <a:gd name="T27" fmla="*/ 430 h 480"/>
                <a:gd name="T28" fmla="*/ 118 w 462"/>
                <a:gd name="T29" fmla="*/ 442 h 480"/>
                <a:gd name="T30" fmla="*/ 72 w 462"/>
                <a:gd name="T31" fmla="*/ 434 h 480"/>
                <a:gd name="T32" fmla="*/ 46 w 462"/>
                <a:gd name="T33" fmla="*/ 422 h 480"/>
                <a:gd name="T34" fmla="*/ 46 w 462"/>
                <a:gd name="T35" fmla="*/ 400 h 480"/>
                <a:gd name="T36" fmla="*/ 44 w 462"/>
                <a:gd name="T37" fmla="*/ 374 h 480"/>
                <a:gd name="T38" fmla="*/ 16 w 462"/>
                <a:gd name="T39" fmla="*/ 336 h 480"/>
                <a:gd name="T40" fmla="*/ 2 w 462"/>
                <a:gd name="T41" fmla="*/ 312 h 480"/>
                <a:gd name="T42" fmla="*/ 2 w 462"/>
                <a:gd name="T43" fmla="*/ 194 h 480"/>
                <a:gd name="T44" fmla="*/ 0 w 462"/>
                <a:gd name="T45" fmla="*/ 168 h 480"/>
                <a:gd name="T46" fmla="*/ 38 w 462"/>
                <a:gd name="T47" fmla="*/ 188 h 480"/>
                <a:gd name="T48" fmla="*/ 74 w 462"/>
                <a:gd name="T49" fmla="*/ 216 h 480"/>
                <a:gd name="T50" fmla="*/ 92 w 462"/>
                <a:gd name="T51" fmla="*/ 216 h 480"/>
                <a:gd name="T52" fmla="*/ 110 w 462"/>
                <a:gd name="T53" fmla="*/ 208 h 480"/>
                <a:gd name="T54" fmla="*/ 134 w 462"/>
                <a:gd name="T55" fmla="*/ 190 h 480"/>
                <a:gd name="T56" fmla="*/ 158 w 462"/>
                <a:gd name="T57" fmla="*/ 154 h 480"/>
                <a:gd name="T58" fmla="*/ 176 w 462"/>
                <a:gd name="T59" fmla="*/ 116 h 480"/>
                <a:gd name="T60" fmla="*/ 210 w 462"/>
                <a:gd name="T61" fmla="*/ 16 h 480"/>
                <a:gd name="T62" fmla="*/ 252 w 462"/>
                <a:gd name="T63" fmla="*/ 2 h 480"/>
                <a:gd name="T64" fmla="*/ 284 w 462"/>
                <a:gd name="T65" fmla="*/ 2 h 480"/>
                <a:gd name="T66" fmla="*/ 306 w 462"/>
                <a:gd name="T67" fmla="*/ 10 h 480"/>
                <a:gd name="T68" fmla="*/ 352 w 462"/>
                <a:gd name="T69" fmla="*/ 50 h 480"/>
                <a:gd name="T70" fmla="*/ 412 w 462"/>
                <a:gd name="T71" fmla="*/ 70 h 480"/>
                <a:gd name="T72" fmla="*/ 444 w 462"/>
                <a:gd name="T73" fmla="*/ 98 h 480"/>
                <a:gd name="T74" fmla="*/ 460 w 462"/>
                <a:gd name="T75" fmla="*/ 122 h 480"/>
                <a:gd name="T76" fmla="*/ 444 w 462"/>
                <a:gd name="T77" fmla="*/ 146 h 480"/>
                <a:gd name="T78" fmla="*/ 416 w 462"/>
                <a:gd name="T79" fmla="*/ 170 h 480"/>
                <a:gd name="T80" fmla="*/ 386 w 462"/>
                <a:gd name="T81" fmla="*/ 186 h 480"/>
                <a:gd name="T82" fmla="*/ 336 w 462"/>
                <a:gd name="T83" fmla="*/ 188 h 480"/>
                <a:gd name="T84" fmla="*/ 306 w 462"/>
                <a:gd name="T85" fmla="*/ 188 h 480"/>
                <a:gd name="T86" fmla="*/ 280 w 462"/>
                <a:gd name="T87" fmla="*/ 198 h 480"/>
                <a:gd name="T88" fmla="*/ 288 w 462"/>
                <a:gd name="T89" fmla="*/ 228 h 480"/>
                <a:gd name="T90" fmla="*/ 284 w 462"/>
                <a:gd name="T91" fmla="*/ 256 h 480"/>
                <a:gd name="T92" fmla="*/ 284 w 462"/>
                <a:gd name="T93" fmla="*/ 276 h 480"/>
                <a:gd name="T94" fmla="*/ 304 w 462"/>
                <a:gd name="T95" fmla="*/ 296 h 480"/>
                <a:gd name="T96" fmla="*/ 362 w 462"/>
                <a:gd name="T97" fmla="*/ 364 h 480"/>
                <a:gd name="T98" fmla="*/ 372 w 462"/>
                <a:gd name="T99" fmla="*/ 480 h 480"/>
                <a:gd name="T100" fmla="*/ 0 w 462"/>
                <a:gd name="T101" fmla="*/ 0 h 480"/>
                <a:gd name="T102" fmla="*/ 462 w 462"/>
                <a:gd name="T103"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6" name="Freeform 23"/>
            <p:cNvSpPr>
              <a:spLocks/>
            </p:cNvSpPr>
            <p:nvPr/>
          </p:nvSpPr>
          <p:spPr bwMode="auto">
            <a:xfrm>
              <a:off x="5615013" y="3089076"/>
              <a:ext cx="775771" cy="468620"/>
            </a:xfrm>
            <a:custGeom>
              <a:avLst/>
              <a:gdLst>
                <a:gd name="T0" fmla="*/ 72 w 754"/>
                <a:gd name="T1" fmla="*/ 452 h 466"/>
                <a:gd name="T2" fmla="*/ 4 w 754"/>
                <a:gd name="T3" fmla="*/ 380 h 466"/>
                <a:gd name="T4" fmla="*/ 4 w 754"/>
                <a:gd name="T5" fmla="*/ 356 h 466"/>
                <a:gd name="T6" fmla="*/ 0 w 754"/>
                <a:gd name="T7" fmla="*/ 310 h 466"/>
                <a:gd name="T8" fmla="*/ 44 w 754"/>
                <a:gd name="T9" fmla="*/ 302 h 466"/>
                <a:gd name="T10" fmla="*/ 126 w 754"/>
                <a:gd name="T11" fmla="*/ 288 h 466"/>
                <a:gd name="T12" fmla="*/ 178 w 754"/>
                <a:gd name="T13" fmla="*/ 244 h 466"/>
                <a:gd name="T14" fmla="*/ 144 w 754"/>
                <a:gd name="T15" fmla="*/ 182 h 466"/>
                <a:gd name="T16" fmla="*/ 100 w 754"/>
                <a:gd name="T17" fmla="*/ 144 h 466"/>
                <a:gd name="T18" fmla="*/ 124 w 754"/>
                <a:gd name="T19" fmla="*/ 72 h 466"/>
                <a:gd name="T20" fmla="*/ 146 w 754"/>
                <a:gd name="T21" fmla="*/ 54 h 466"/>
                <a:gd name="T22" fmla="*/ 140 w 754"/>
                <a:gd name="T23" fmla="*/ 30 h 466"/>
                <a:gd name="T24" fmla="*/ 112 w 754"/>
                <a:gd name="T25" fmla="*/ 6 h 466"/>
                <a:gd name="T26" fmla="*/ 234 w 754"/>
                <a:gd name="T27" fmla="*/ 6 h 466"/>
                <a:gd name="T28" fmla="*/ 254 w 754"/>
                <a:gd name="T29" fmla="*/ 30 h 466"/>
                <a:gd name="T30" fmla="*/ 288 w 754"/>
                <a:gd name="T31" fmla="*/ 52 h 466"/>
                <a:gd name="T32" fmla="*/ 338 w 754"/>
                <a:gd name="T33" fmla="*/ 72 h 466"/>
                <a:gd name="T34" fmla="*/ 498 w 754"/>
                <a:gd name="T35" fmla="*/ 108 h 466"/>
                <a:gd name="T36" fmla="*/ 524 w 754"/>
                <a:gd name="T37" fmla="*/ 136 h 466"/>
                <a:gd name="T38" fmla="*/ 622 w 754"/>
                <a:gd name="T39" fmla="*/ 160 h 466"/>
                <a:gd name="T40" fmla="*/ 652 w 754"/>
                <a:gd name="T41" fmla="*/ 162 h 466"/>
                <a:gd name="T42" fmla="*/ 670 w 754"/>
                <a:gd name="T43" fmla="*/ 174 h 466"/>
                <a:gd name="T44" fmla="*/ 684 w 754"/>
                <a:gd name="T45" fmla="*/ 192 h 466"/>
                <a:gd name="T46" fmla="*/ 710 w 754"/>
                <a:gd name="T47" fmla="*/ 198 h 466"/>
                <a:gd name="T48" fmla="*/ 720 w 754"/>
                <a:gd name="T49" fmla="*/ 214 h 466"/>
                <a:gd name="T50" fmla="*/ 702 w 754"/>
                <a:gd name="T51" fmla="*/ 250 h 466"/>
                <a:gd name="T52" fmla="*/ 724 w 754"/>
                <a:gd name="T53" fmla="*/ 274 h 466"/>
                <a:gd name="T54" fmla="*/ 734 w 754"/>
                <a:gd name="T55" fmla="*/ 310 h 466"/>
                <a:gd name="T56" fmla="*/ 746 w 754"/>
                <a:gd name="T57" fmla="*/ 326 h 466"/>
                <a:gd name="T58" fmla="*/ 734 w 754"/>
                <a:gd name="T59" fmla="*/ 338 h 466"/>
                <a:gd name="T60" fmla="*/ 692 w 754"/>
                <a:gd name="T61" fmla="*/ 354 h 466"/>
                <a:gd name="T62" fmla="*/ 634 w 754"/>
                <a:gd name="T63" fmla="*/ 396 h 466"/>
                <a:gd name="T64" fmla="*/ 598 w 754"/>
                <a:gd name="T65" fmla="*/ 420 h 466"/>
                <a:gd name="T66" fmla="*/ 570 w 754"/>
                <a:gd name="T67" fmla="*/ 430 h 466"/>
                <a:gd name="T68" fmla="*/ 544 w 754"/>
                <a:gd name="T69" fmla="*/ 448 h 466"/>
                <a:gd name="T70" fmla="*/ 490 w 754"/>
                <a:gd name="T71" fmla="*/ 414 h 466"/>
                <a:gd name="T72" fmla="*/ 462 w 754"/>
                <a:gd name="T73" fmla="*/ 390 h 466"/>
                <a:gd name="T74" fmla="*/ 426 w 754"/>
                <a:gd name="T75" fmla="*/ 384 h 466"/>
                <a:gd name="T76" fmla="*/ 392 w 754"/>
                <a:gd name="T77" fmla="*/ 402 h 466"/>
                <a:gd name="T78" fmla="*/ 342 w 754"/>
                <a:gd name="T79" fmla="*/ 384 h 466"/>
                <a:gd name="T80" fmla="*/ 268 w 754"/>
                <a:gd name="T81" fmla="*/ 348 h 466"/>
                <a:gd name="T82" fmla="*/ 200 w 754"/>
                <a:gd name="T83" fmla="*/ 338 h 466"/>
                <a:gd name="T84" fmla="*/ 184 w 754"/>
                <a:gd name="T85" fmla="*/ 350 h 466"/>
                <a:gd name="T86" fmla="*/ 202 w 754"/>
                <a:gd name="T87" fmla="*/ 380 h 466"/>
                <a:gd name="T88" fmla="*/ 164 w 754"/>
                <a:gd name="T89" fmla="*/ 390 h 466"/>
                <a:gd name="T90" fmla="*/ 128 w 754"/>
                <a:gd name="T91" fmla="*/ 406 h 466"/>
                <a:gd name="T92" fmla="*/ 96 w 754"/>
                <a:gd name="T93" fmla="*/ 454 h 466"/>
                <a:gd name="T94" fmla="*/ 0 w 754"/>
                <a:gd name="T95" fmla="*/ 0 h 466"/>
                <a:gd name="T96" fmla="*/ 754 w 754"/>
                <a:gd name="T97"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T94" t="T95" r="T96" b="T97"/>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7" name="Freeform 24"/>
            <p:cNvSpPr>
              <a:spLocks/>
            </p:cNvSpPr>
            <p:nvPr/>
          </p:nvSpPr>
          <p:spPr bwMode="auto">
            <a:xfrm>
              <a:off x="6254244" y="2867303"/>
              <a:ext cx="479841" cy="581178"/>
            </a:xfrm>
            <a:custGeom>
              <a:avLst/>
              <a:gdLst>
                <a:gd name="T0" fmla="*/ 212 w 466"/>
                <a:gd name="T1" fmla="*/ 570 h 574"/>
                <a:gd name="T2" fmla="*/ 182 w 466"/>
                <a:gd name="T3" fmla="*/ 516 h 574"/>
                <a:gd name="T4" fmla="*/ 166 w 466"/>
                <a:gd name="T5" fmla="*/ 522 h 574"/>
                <a:gd name="T6" fmla="*/ 148 w 466"/>
                <a:gd name="T7" fmla="*/ 546 h 574"/>
                <a:gd name="T8" fmla="*/ 140 w 466"/>
                <a:gd name="T9" fmla="*/ 538 h 574"/>
                <a:gd name="T10" fmla="*/ 122 w 466"/>
                <a:gd name="T11" fmla="*/ 510 h 574"/>
                <a:gd name="T12" fmla="*/ 114 w 466"/>
                <a:gd name="T13" fmla="*/ 490 h 574"/>
                <a:gd name="T14" fmla="*/ 102 w 466"/>
                <a:gd name="T15" fmla="*/ 470 h 574"/>
                <a:gd name="T16" fmla="*/ 100 w 466"/>
                <a:gd name="T17" fmla="*/ 446 h 574"/>
                <a:gd name="T18" fmla="*/ 106 w 466"/>
                <a:gd name="T19" fmla="*/ 416 h 574"/>
                <a:gd name="T20" fmla="*/ 74 w 466"/>
                <a:gd name="T21" fmla="*/ 400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0 w 466"/>
                <a:gd name="T33" fmla="*/ 264 h 574"/>
                <a:gd name="T34" fmla="*/ 24 w 466"/>
                <a:gd name="T35" fmla="*/ 238 h 574"/>
                <a:gd name="T36" fmla="*/ 2 w 466"/>
                <a:gd name="T37" fmla="*/ 194 h 574"/>
                <a:gd name="T38" fmla="*/ 16 w 466"/>
                <a:gd name="T39" fmla="*/ 172 h 574"/>
                <a:gd name="T40" fmla="*/ 46 w 466"/>
                <a:gd name="T41" fmla="*/ 128 h 574"/>
                <a:gd name="T42" fmla="*/ 48 w 466"/>
                <a:gd name="T43" fmla="*/ 70 h 574"/>
                <a:gd name="T44" fmla="*/ 66 w 466"/>
                <a:gd name="T45" fmla="*/ 96 h 574"/>
                <a:gd name="T46" fmla="*/ 82 w 466"/>
                <a:gd name="T47" fmla="*/ 116 h 574"/>
                <a:gd name="T48" fmla="*/ 118 w 466"/>
                <a:gd name="T49" fmla="*/ 104 h 574"/>
                <a:gd name="T50" fmla="*/ 132 w 466"/>
                <a:gd name="T51" fmla="*/ 66 h 574"/>
                <a:gd name="T52" fmla="*/ 98 w 466"/>
                <a:gd name="T53" fmla="*/ 10 h 574"/>
                <a:gd name="T54" fmla="*/ 112 w 466"/>
                <a:gd name="T55" fmla="*/ 0 h 574"/>
                <a:gd name="T56" fmla="*/ 140 w 466"/>
                <a:gd name="T57" fmla="*/ 24 h 574"/>
                <a:gd name="T58" fmla="*/ 176 w 466"/>
                <a:gd name="T59" fmla="*/ 80 h 574"/>
                <a:gd name="T60" fmla="*/ 272 w 466"/>
                <a:gd name="T61" fmla="*/ 126 h 574"/>
                <a:gd name="T62" fmla="*/ 294 w 466"/>
                <a:gd name="T63" fmla="*/ 174 h 574"/>
                <a:gd name="T64" fmla="*/ 318 w 466"/>
                <a:gd name="T65" fmla="*/ 202 h 574"/>
                <a:gd name="T66" fmla="*/ 358 w 466"/>
                <a:gd name="T67" fmla="*/ 194 h 574"/>
                <a:gd name="T68" fmla="*/ 362 w 466"/>
                <a:gd name="T69" fmla="*/ 180 h 574"/>
                <a:gd name="T70" fmla="*/ 388 w 466"/>
                <a:gd name="T71" fmla="*/ 194 h 574"/>
                <a:gd name="T72" fmla="*/ 382 w 466"/>
                <a:gd name="T73" fmla="*/ 224 h 574"/>
                <a:gd name="T74" fmla="*/ 338 w 466"/>
                <a:gd name="T75" fmla="*/ 250 h 574"/>
                <a:gd name="T76" fmla="*/ 326 w 466"/>
                <a:gd name="T77" fmla="*/ 284 h 574"/>
                <a:gd name="T78" fmla="*/ 368 w 466"/>
                <a:gd name="T79" fmla="*/ 342 h 574"/>
                <a:gd name="T80" fmla="*/ 388 w 466"/>
                <a:gd name="T81" fmla="*/ 350 h 574"/>
                <a:gd name="T82" fmla="*/ 408 w 466"/>
                <a:gd name="T83" fmla="*/ 374 h 574"/>
                <a:gd name="T84" fmla="*/ 466 w 466"/>
                <a:gd name="T85" fmla="*/ 402 h 574"/>
                <a:gd name="T86" fmla="*/ 434 w 466"/>
                <a:gd name="T87" fmla="*/ 416 h 574"/>
                <a:gd name="T88" fmla="*/ 418 w 466"/>
                <a:gd name="T89" fmla="*/ 430 h 574"/>
                <a:gd name="T90" fmla="*/ 420 w 466"/>
                <a:gd name="T91" fmla="*/ 456 h 574"/>
                <a:gd name="T92" fmla="*/ 400 w 466"/>
                <a:gd name="T93" fmla="*/ 472 h 574"/>
                <a:gd name="T94" fmla="*/ 384 w 466"/>
                <a:gd name="T95" fmla="*/ 540 h 574"/>
                <a:gd name="T96" fmla="*/ 352 w 466"/>
                <a:gd name="T97" fmla="*/ 556 h 574"/>
                <a:gd name="T98" fmla="*/ 302 w 466"/>
                <a:gd name="T99" fmla="*/ 570 h 574"/>
                <a:gd name="T100" fmla="*/ 268 w 466"/>
                <a:gd name="T101" fmla="*/ 556 h 574"/>
                <a:gd name="T102" fmla="*/ 250 w 466"/>
                <a:gd name="T103" fmla="*/ 530 h 574"/>
                <a:gd name="T104" fmla="*/ 234 w 466"/>
                <a:gd name="T105" fmla="*/ 542 h 574"/>
                <a:gd name="T106" fmla="*/ 0 w 466"/>
                <a:gd name="T107" fmla="*/ 0 h 574"/>
                <a:gd name="T108" fmla="*/ 466 w 466"/>
                <a:gd name="T10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T106" t="T107" r="T108" b="T109"/>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8" name="Freeform 25"/>
            <p:cNvSpPr>
              <a:spLocks/>
            </p:cNvSpPr>
            <p:nvPr/>
          </p:nvSpPr>
          <p:spPr bwMode="auto">
            <a:xfrm>
              <a:off x="6380195" y="2788178"/>
              <a:ext cx="560650" cy="544402"/>
            </a:xfrm>
            <a:custGeom>
              <a:avLst/>
              <a:gdLst>
                <a:gd name="T0" fmla="*/ 330 w 544"/>
                <a:gd name="T1" fmla="*/ 534 h 538"/>
                <a:gd name="T2" fmla="*/ 308 w 544"/>
                <a:gd name="T3" fmla="*/ 518 h 538"/>
                <a:gd name="T4" fmla="*/ 304 w 544"/>
                <a:gd name="T5" fmla="*/ 512 h 538"/>
                <a:gd name="T6" fmla="*/ 344 w 544"/>
                <a:gd name="T7" fmla="*/ 496 h 538"/>
                <a:gd name="T8" fmla="*/ 348 w 544"/>
                <a:gd name="T9" fmla="*/ 458 h 538"/>
                <a:gd name="T10" fmla="*/ 326 w 544"/>
                <a:gd name="T11" fmla="*/ 444 h 538"/>
                <a:gd name="T12" fmla="*/ 286 w 544"/>
                <a:gd name="T13" fmla="*/ 438 h 538"/>
                <a:gd name="T14" fmla="*/ 258 w 544"/>
                <a:gd name="T15" fmla="*/ 414 h 538"/>
                <a:gd name="T16" fmla="*/ 234 w 544"/>
                <a:gd name="T17" fmla="*/ 394 h 538"/>
                <a:gd name="T18" fmla="*/ 214 w 544"/>
                <a:gd name="T19" fmla="*/ 374 h 538"/>
                <a:gd name="T20" fmla="*/ 220 w 544"/>
                <a:gd name="T21" fmla="*/ 360 h 538"/>
                <a:gd name="T22" fmla="*/ 230 w 544"/>
                <a:gd name="T23" fmla="*/ 314 h 538"/>
                <a:gd name="T24" fmla="*/ 266 w 544"/>
                <a:gd name="T25" fmla="*/ 312 h 538"/>
                <a:gd name="T26" fmla="*/ 278 w 544"/>
                <a:gd name="T27" fmla="*/ 286 h 538"/>
                <a:gd name="T28" fmla="*/ 264 w 544"/>
                <a:gd name="T29" fmla="*/ 250 h 538"/>
                <a:gd name="T30" fmla="*/ 228 w 544"/>
                <a:gd name="T31" fmla="*/ 252 h 538"/>
                <a:gd name="T32" fmla="*/ 198 w 544"/>
                <a:gd name="T33" fmla="*/ 264 h 538"/>
                <a:gd name="T34" fmla="*/ 172 w 544"/>
                <a:gd name="T35" fmla="*/ 230 h 538"/>
                <a:gd name="T36" fmla="*/ 140 w 544"/>
                <a:gd name="T37" fmla="*/ 168 h 538"/>
                <a:gd name="T38" fmla="*/ 96 w 544"/>
                <a:gd name="T39" fmla="*/ 158 h 538"/>
                <a:gd name="T40" fmla="*/ 40 w 544"/>
                <a:gd name="T41" fmla="*/ 116 h 538"/>
                <a:gd name="T42" fmla="*/ 0 w 544"/>
                <a:gd name="T43" fmla="*/ 70 h 538"/>
                <a:gd name="T44" fmla="*/ 0 w 544"/>
                <a:gd name="T45" fmla="*/ 38 h 538"/>
                <a:gd name="T46" fmla="*/ 18 w 544"/>
                <a:gd name="T47" fmla="*/ 40 h 538"/>
                <a:gd name="T48" fmla="*/ 30 w 544"/>
                <a:gd name="T49" fmla="*/ 56 h 538"/>
                <a:gd name="T50" fmla="*/ 50 w 544"/>
                <a:gd name="T51" fmla="*/ 76 h 538"/>
                <a:gd name="T52" fmla="*/ 80 w 544"/>
                <a:gd name="T53" fmla="*/ 96 h 538"/>
                <a:gd name="T54" fmla="*/ 124 w 544"/>
                <a:gd name="T55" fmla="*/ 88 h 538"/>
                <a:gd name="T56" fmla="*/ 146 w 544"/>
                <a:gd name="T57" fmla="*/ 66 h 538"/>
                <a:gd name="T58" fmla="*/ 160 w 544"/>
                <a:gd name="T59" fmla="*/ 76 h 538"/>
                <a:gd name="T60" fmla="*/ 202 w 544"/>
                <a:gd name="T61" fmla="*/ 32 h 538"/>
                <a:gd name="T62" fmla="*/ 218 w 544"/>
                <a:gd name="T63" fmla="*/ 4 h 538"/>
                <a:gd name="T64" fmla="*/ 236 w 544"/>
                <a:gd name="T65" fmla="*/ 26 h 538"/>
                <a:gd name="T66" fmla="*/ 300 w 544"/>
                <a:gd name="T67" fmla="*/ 68 h 538"/>
                <a:gd name="T68" fmla="*/ 372 w 544"/>
                <a:gd name="T69" fmla="*/ 150 h 538"/>
                <a:gd name="T70" fmla="*/ 414 w 544"/>
                <a:gd name="T71" fmla="*/ 230 h 538"/>
                <a:gd name="T72" fmla="*/ 432 w 544"/>
                <a:gd name="T73" fmla="*/ 274 h 538"/>
                <a:gd name="T74" fmla="*/ 526 w 544"/>
                <a:gd name="T75" fmla="*/ 330 h 538"/>
                <a:gd name="T76" fmla="*/ 514 w 544"/>
                <a:gd name="T77" fmla="*/ 340 h 538"/>
                <a:gd name="T78" fmla="*/ 470 w 544"/>
                <a:gd name="T79" fmla="*/ 362 h 538"/>
                <a:gd name="T80" fmla="*/ 498 w 544"/>
                <a:gd name="T81" fmla="*/ 386 h 538"/>
                <a:gd name="T82" fmla="*/ 540 w 544"/>
                <a:gd name="T83" fmla="*/ 420 h 538"/>
                <a:gd name="T84" fmla="*/ 540 w 544"/>
                <a:gd name="T85" fmla="*/ 440 h 538"/>
                <a:gd name="T86" fmla="*/ 516 w 544"/>
                <a:gd name="T87" fmla="*/ 460 h 538"/>
                <a:gd name="T88" fmla="*/ 498 w 544"/>
                <a:gd name="T89" fmla="*/ 474 h 538"/>
                <a:gd name="T90" fmla="*/ 452 w 544"/>
                <a:gd name="T91" fmla="*/ 514 h 538"/>
                <a:gd name="T92" fmla="*/ 366 w 544"/>
                <a:gd name="T93" fmla="*/ 528 h 538"/>
                <a:gd name="T94" fmla="*/ 0 w 544"/>
                <a:gd name="T95" fmla="*/ 0 h 538"/>
                <a:gd name="T96" fmla="*/ 544 w 544"/>
                <a:gd name="T97"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T94" t="T95" r="T96" b="T97"/>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9" name="Freeform 29"/>
            <p:cNvSpPr>
              <a:spLocks/>
            </p:cNvSpPr>
            <p:nvPr/>
          </p:nvSpPr>
          <p:spPr bwMode="auto">
            <a:xfrm>
              <a:off x="5769387" y="2204771"/>
              <a:ext cx="349431" cy="690950"/>
            </a:xfrm>
            <a:custGeom>
              <a:avLst/>
              <a:gdLst>
                <a:gd name="T0" fmla="*/ 32 w 340"/>
                <a:gd name="T1" fmla="*/ 684 h 684"/>
                <a:gd name="T2" fmla="*/ 16 w 340"/>
                <a:gd name="T3" fmla="*/ 668 h 684"/>
                <a:gd name="T4" fmla="*/ 10 w 340"/>
                <a:gd name="T5" fmla="*/ 654 h 684"/>
                <a:gd name="T6" fmla="*/ 10 w 340"/>
                <a:gd name="T7" fmla="*/ 624 h 684"/>
                <a:gd name="T8" fmla="*/ 18 w 340"/>
                <a:gd name="T9" fmla="*/ 560 h 684"/>
                <a:gd name="T10" fmla="*/ 0 w 340"/>
                <a:gd name="T11" fmla="*/ 440 h 684"/>
                <a:gd name="T12" fmla="*/ 16 w 340"/>
                <a:gd name="T13" fmla="*/ 412 h 684"/>
                <a:gd name="T14" fmla="*/ 30 w 340"/>
                <a:gd name="T15" fmla="*/ 358 h 684"/>
                <a:gd name="T16" fmla="*/ 22 w 340"/>
                <a:gd name="T17" fmla="*/ 310 h 684"/>
                <a:gd name="T18" fmla="*/ 22 w 340"/>
                <a:gd name="T19" fmla="*/ 282 h 684"/>
                <a:gd name="T20" fmla="*/ 32 w 340"/>
                <a:gd name="T21" fmla="*/ 258 h 684"/>
                <a:gd name="T22" fmla="*/ 48 w 340"/>
                <a:gd name="T23" fmla="*/ 232 h 684"/>
                <a:gd name="T24" fmla="*/ 52 w 340"/>
                <a:gd name="T25" fmla="*/ 192 h 684"/>
                <a:gd name="T26" fmla="*/ 66 w 340"/>
                <a:gd name="T27" fmla="*/ 158 h 684"/>
                <a:gd name="T28" fmla="*/ 74 w 340"/>
                <a:gd name="T29" fmla="*/ 142 h 684"/>
                <a:gd name="T30" fmla="*/ 94 w 340"/>
                <a:gd name="T31" fmla="*/ 122 h 684"/>
                <a:gd name="T32" fmla="*/ 128 w 340"/>
                <a:gd name="T33" fmla="*/ 82 h 684"/>
                <a:gd name="T34" fmla="*/ 146 w 340"/>
                <a:gd name="T35" fmla="*/ 62 h 684"/>
                <a:gd name="T36" fmla="*/ 170 w 340"/>
                <a:gd name="T37" fmla="*/ 40 h 684"/>
                <a:gd name="T38" fmla="*/ 214 w 340"/>
                <a:gd name="T39" fmla="*/ 42 h 684"/>
                <a:gd name="T40" fmla="*/ 232 w 340"/>
                <a:gd name="T41" fmla="*/ 38 h 684"/>
                <a:gd name="T42" fmla="*/ 250 w 340"/>
                <a:gd name="T43" fmla="*/ 30 h 684"/>
                <a:gd name="T44" fmla="*/ 270 w 340"/>
                <a:gd name="T45" fmla="*/ 20 h 684"/>
                <a:gd name="T46" fmla="*/ 290 w 340"/>
                <a:gd name="T47" fmla="*/ 0 h 684"/>
                <a:gd name="T48" fmla="*/ 306 w 340"/>
                <a:gd name="T49" fmla="*/ 18 h 684"/>
                <a:gd name="T50" fmla="*/ 290 w 340"/>
                <a:gd name="T51" fmla="*/ 34 h 684"/>
                <a:gd name="T52" fmla="*/ 280 w 340"/>
                <a:gd name="T53" fmla="*/ 46 h 684"/>
                <a:gd name="T54" fmla="*/ 278 w 340"/>
                <a:gd name="T55" fmla="*/ 62 h 684"/>
                <a:gd name="T56" fmla="*/ 296 w 340"/>
                <a:gd name="T57" fmla="*/ 68 h 684"/>
                <a:gd name="T58" fmla="*/ 310 w 340"/>
                <a:gd name="T59" fmla="*/ 82 h 684"/>
                <a:gd name="T60" fmla="*/ 340 w 340"/>
                <a:gd name="T61" fmla="*/ 124 h 684"/>
                <a:gd name="T62" fmla="*/ 328 w 340"/>
                <a:gd name="T63" fmla="*/ 158 h 684"/>
                <a:gd name="T64" fmla="*/ 290 w 340"/>
                <a:gd name="T65" fmla="*/ 186 h 684"/>
                <a:gd name="T66" fmla="*/ 272 w 340"/>
                <a:gd name="T67" fmla="*/ 218 h 684"/>
                <a:gd name="T68" fmla="*/ 268 w 340"/>
                <a:gd name="T69" fmla="*/ 238 h 684"/>
                <a:gd name="T70" fmla="*/ 274 w 340"/>
                <a:gd name="T71" fmla="*/ 256 h 684"/>
                <a:gd name="T72" fmla="*/ 308 w 340"/>
                <a:gd name="T73" fmla="*/ 290 h 684"/>
                <a:gd name="T74" fmla="*/ 320 w 340"/>
                <a:gd name="T75" fmla="*/ 312 h 684"/>
                <a:gd name="T76" fmla="*/ 326 w 340"/>
                <a:gd name="T77" fmla="*/ 332 h 684"/>
                <a:gd name="T78" fmla="*/ 322 w 340"/>
                <a:gd name="T79" fmla="*/ 364 h 684"/>
                <a:gd name="T80" fmla="*/ 308 w 340"/>
                <a:gd name="T81" fmla="*/ 398 h 684"/>
                <a:gd name="T82" fmla="*/ 286 w 340"/>
                <a:gd name="T83" fmla="*/ 426 h 684"/>
                <a:gd name="T84" fmla="*/ 274 w 340"/>
                <a:gd name="T85" fmla="*/ 448 h 684"/>
                <a:gd name="T86" fmla="*/ 302 w 340"/>
                <a:gd name="T87" fmla="*/ 488 h 684"/>
                <a:gd name="T88" fmla="*/ 300 w 340"/>
                <a:gd name="T89" fmla="*/ 524 h 684"/>
                <a:gd name="T90" fmla="*/ 282 w 340"/>
                <a:gd name="T91" fmla="*/ 560 h 684"/>
                <a:gd name="T92" fmla="*/ 236 w 340"/>
                <a:gd name="T93" fmla="*/ 602 h 684"/>
                <a:gd name="T94" fmla="*/ 146 w 340"/>
                <a:gd name="T95" fmla="*/ 632 h 684"/>
                <a:gd name="T96" fmla="*/ 112 w 340"/>
                <a:gd name="T97" fmla="*/ 644 h 684"/>
                <a:gd name="T98" fmla="*/ 66 w 340"/>
                <a:gd name="T99" fmla="*/ 664 h 684"/>
                <a:gd name="T100" fmla="*/ 48 w 340"/>
                <a:gd name="T101" fmla="*/ 678 h 684"/>
                <a:gd name="T102" fmla="*/ 0 w 340"/>
                <a:gd name="T103" fmla="*/ 0 h 684"/>
                <a:gd name="T104" fmla="*/ 340 w 340"/>
                <a:gd name="T105"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T102" t="T103" r="T104" b="T105"/>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0" name="Freeform 30"/>
            <p:cNvSpPr>
              <a:spLocks/>
            </p:cNvSpPr>
            <p:nvPr/>
          </p:nvSpPr>
          <p:spPr bwMode="auto">
            <a:xfrm>
              <a:off x="6228608" y="2448833"/>
              <a:ext cx="659851" cy="432958"/>
            </a:xfrm>
            <a:custGeom>
              <a:avLst/>
              <a:gdLst>
                <a:gd name="T0" fmla="*/ 70 w 640"/>
                <a:gd name="T1" fmla="*/ 428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14 w 640"/>
                <a:gd name="T13" fmla="*/ 180 h 428"/>
                <a:gd name="T14" fmla="*/ 30 w 640"/>
                <a:gd name="T15" fmla="*/ 156 h 428"/>
                <a:gd name="T16" fmla="*/ 68 w 640"/>
                <a:gd name="T17" fmla="*/ 118 h 428"/>
                <a:gd name="T18" fmla="*/ 84 w 640"/>
                <a:gd name="T19" fmla="*/ 96 h 428"/>
                <a:gd name="T20" fmla="*/ 104 w 640"/>
                <a:gd name="T21" fmla="*/ 80 h 428"/>
                <a:gd name="T22" fmla="*/ 150 w 640"/>
                <a:gd name="T23" fmla="*/ 52 h 428"/>
                <a:gd name="T24" fmla="*/ 210 w 640"/>
                <a:gd name="T25" fmla="*/ 38 h 428"/>
                <a:gd name="T26" fmla="*/ 248 w 640"/>
                <a:gd name="T27" fmla="*/ 16 h 428"/>
                <a:gd name="T28" fmla="*/ 282 w 640"/>
                <a:gd name="T29" fmla="*/ 16 h 428"/>
                <a:gd name="T30" fmla="*/ 294 w 640"/>
                <a:gd name="T31" fmla="*/ 16 h 428"/>
                <a:gd name="T32" fmla="*/ 308 w 640"/>
                <a:gd name="T33" fmla="*/ 36 h 428"/>
                <a:gd name="T34" fmla="*/ 322 w 640"/>
                <a:gd name="T35" fmla="*/ 90 h 428"/>
                <a:gd name="T36" fmla="*/ 360 w 640"/>
                <a:gd name="T37" fmla="*/ 108 h 428"/>
                <a:gd name="T38" fmla="*/ 384 w 640"/>
                <a:gd name="T39" fmla="*/ 110 h 428"/>
                <a:gd name="T40" fmla="*/ 432 w 640"/>
                <a:gd name="T41" fmla="*/ 38 h 428"/>
                <a:gd name="T42" fmla="*/ 452 w 640"/>
                <a:gd name="T43" fmla="*/ 24 h 428"/>
                <a:gd name="T44" fmla="*/ 476 w 640"/>
                <a:gd name="T45" fmla="*/ 16 h 428"/>
                <a:gd name="T46" fmla="*/ 536 w 640"/>
                <a:gd name="T47" fmla="*/ 34 h 428"/>
                <a:gd name="T48" fmla="*/ 640 w 640"/>
                <a:gd name="T49" fmla="*/ 36 h 428"/>
                <a:gd name="T50" fmla="*/ 636 w 640"/>
                <a:gd name="T51" fmla="*/ 46 h 428"/>
                <a:gd name="T52" fmla="*/ 598 w 640"/>
                <a:gd name="T53" fmla="*/ 80 h 428"/>
                <a:gd name="T54" fmla="*/ 540 w 640"/>
                <a:gd name="T55" fmla="*/ 114 h 428"/>
                <a:gd name="T56" fmla="*/ 514 w 640"/>
                <a:gd name="T57" fmla="*/ 136 h 428"/>
                <a:gd name="T58" fmla="*/ 500 w 640"/>
                <a:gd name="T59" fmla="*/ 160 h 428"/>
                <a:gd name="T60" fmla="*/ 472 w 640"/>
                <a:gd name="T61" fmla="*/ 178 h 428"/>
                <a:gd name="T62" fmla="*/ 446 w 640"/>
                <a:gd name="T63" fmla="*/ 188 h 428"/>
                <a:gd name="T64" fmla="*/ 438 w 640"/>
                <a:gd name="T65" fmla="*/ 228 h 428"/>
                <a:gd name="T66" fmla="*/ 418 w 640"/>
                <a:gd name="T67" fmla="*/ 252 h 428"/>
                <a:gd name="T68" fmla="*/ 400 w 640"/>
                <a:gd name="T69" fmla="*/ 276 h 428"/>
                <a:gd name="T70" fmla="*/ 396 w 640"/>
                <a:gd name="T71" fmla="*/ 312 h 428"/>
                <a:gd name="T72" fmla="*/ 382 w 640"/>
                <a:gd name="T73" fmla="*/ 324 h 428"/>
                <a:gd name="T74" fmla="*/ 366 w 640"/>
                <a:gd name="T75" fmla="*/ 328 h 428"/>
                <a:gd name="T76" fmla="*/ 350 w 640"/>
                <a:gd name="T77" fmla="*/ 342 h 428"/>
                <a:gd name="T78" fmla="*/ 338 w 640"/>
                <a:gd name="T79" fmla="*/ 366 h 428"/>
                <a:gd name="T80" fmla="*/ 326 w 640"/>
                <a:gd name="T81" fmla="*/ 394 h 428"/>
                <a:gd name="T82" fmla="*/ 314 w 640"/>
                <a:gd name="T83" fmla="*/ 404 h 428"/>
                <a:gd name="T84" fmla="*/ 304 w 640"/>
                <a:gd name="T85" fmla="*/ 392 h 428"/>
                <a:gd name="T86" fmla="*/ 274 w 640"/>
                <a:gd name="T87" fmla="*/ 404 h 428"/>
                <a:gd name="T88" fmla="*/ 250 w 640"/>
                <a:gd name="T89" fmla="*/ 422 h 428"/>
                <a:gd name="T90" fmla="*/ 222 w 640"/>
                <a:gd name="T91" fmla="*/ 420 h 428"/>
                <a:gd name="T92" fmla="*/ 208 w 640"/>
                <a:gd name="T93" fmla="*/ 404 h 428"/>
                <a:gd name="T94" fmla="*/ 142 w 640"/>
                <a:gd name="T95" fmla="*/ 362 h 428"/>
                <a:gd name="T96" fmla="*/ 138 w 640"/>
                <a:gd name="T97" fmla="*/ 380 h 428"/>
                <a:gd name="T98" fmla="*/ 126 w 640"/>
                <a:gd name="T99" fmla="*/ 406 h 428"/>
                <a:gd name="T100" fmla="*/ 112 w 640"/>
                <a:gd name="T101" fmla="*/ 414 h 428"/>
                <a:gd name="T102" fmla="*/ 96 w 640"/>
                <a:gd name="T103" fmla="*/ 420 h 428"/>
                <a:gd name="T104" fmla="*/ 70 w 640"/>
                <a:gd name="T105" fmla="*/ 428 h 428"/>
                <a:gd name="T106" fmla="*/ 0 w 640"/>
                <a:gd name="T107" fmla="*/ 0 h 428"/>
                <a:gd name="T108" fmla="*/ 640 w 640"/>
                <a:gd name="T10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T106" t="T107" r="T108" b="T109"/>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1" name="Freeform 31"/>
            <p:cNvSpPr>
              <a:spLocks/>
            </p:cNvSpPr>
            <p:nvPr/>
          </p:nvSpPr>
          <p:spPr bwMode="auto">
            <a:xfrm>
              <a:off x="5204279" y="2383638"/>
              <a:ext cx="284784" cy="434630"/>
            </a:xfrm>
            <a:custGeom>
              <a:avLst/>
              <a:gdLst>
                <a:gd name="T0" fmla="*/ 106 w 276"/>
                <a:gd name="T1" fmla="*/ 398 h 430"/>
                <a:gd name="T2" fmla="*/ 96 w 276"/>
                <a:gd name="T3" fmla="*/ 340 h 430"/>
                <a:gd name="T4" fmla="*/ 86 w 276"/>
                <a:gd name="T5" fmla="*/ 280 h 430"/>
                <a:gd name="T6" fmla="*/ 52 w 276"/>
                <a:gd name="T7" fmla="*/ 240 h 430"/>
                <a:gd name="T8" fmla="*/ 26 w 276"/>
                <a:gd name="T9" fmla="*/ 214 h 430"/>
                <a:gd name="T10" fmla="*/ 4 w 276"/>
                <a:gd name="T11" fmla="*/ 196 h 430"/>
                <a:gd name="T12" fmla="*/ 28 w 276"/>
                <a:gd name="T13" fmla="*/ 186 h 430"/>
                <a:gd name="T14" fmla="*/ 78 w 276"/>
                <a:gd name="T15" fmla="*/ 170 h 430"/>
                <a:gd name="T16" fmla="*/ 94 w 276"/>
                <a:gd name="T17" fmla="*/ 162 h 430"/>
                <a:gd name="T18" fmla="*/ 130 w 276"/>
                <a:gd name="T19" fmla="*/ 138 h 430"/>
                <a:gd name="T20" fmla="*/ 158 w 276"/>
                <a:gd name="T21" fmla="*/ 42 h 430"/>
                <a:gd name="T22" fmla="*/ 170 w 276"/>
                <a:gd name="T23" fmla="*/ 10 h 430"/>
                <a:gd name="T24" fmla="*/ 190 w 276"/>
                <a:gd name="T25" fmla="*/ 2 h 430"/>
                <a:gd name="T26" fmla="*/ 204 w 276"/>
                <a:gd name="T27" fmla="*/ 0 h 430"/>
                <a:gd name="T28" fmla="*/ 220 w 276"/>
                <a:gd name="T29" fmla="*/ 6 h 430"/>
                <a:gd name="T30" fmla="*/ 218 w 276"/>
                <a:gd name="T31" fmla="*/ 40 h 430"/>
                <a:gd name="T32" fmla="*/ 198 w 276"/>
                <a:gd name="T33" fmla="*/ 74 h 430"/>
                <a:gd name="T34" fmla="*/ 192 w 276"/>
                <a:gd name="T35" fmla="*/ 90 h 430"/>
                <a:gd name="T36" fmla="*/ 194 w 276"/>
                <a:gd name="T37" fmla="*/ 132 h 430"/>
                <a:gd name="T38" fmla="*/ 238 w 276"/>
                <a:gd name="T39" fmla="*/ 146 h 430"/>
                <a:gd name="T40" fmla="*/ 260 w 276"/>
                <a:gd name="T41" fmla="*/ 164 h 430"/>
                <a:gd name="T42" fmla="*/ 276 w 276"/>
                <a:gd name="T43" fmla="*/ 170 h 430"/>
                <a:gd name="T44" fmla="*/ 270 w 276"/>
                <a:gd name="T45" fmla="*/ 184 h 430"/>
                <a:gd name="T46" fmla="*/ 258 w 276"/>
                <a:gd name="T47" fmla="*/ 198 h 430"/>
                <a:gd name="T48" fmla="*/ 244 w 276"/>
                <a:gd name="T49" fmla="*/ 214 h 430"/>
                <a:gd name="T50" fmla="*/ 216 w 276"/>
                <a:gd name="T51" fmla="*/ 228 h 430"/>
                <a:gd name="T52" fmla="*/ 202 w 276"/>
                <a:gd name="T53" fmla="*/ 232 h 430"/>
                <a:gd name="T54" fmla="*/ 202 w 276"/>
                <a:gd name="T55" fmla="*/ 248 h 430"/>
                <a:gd name="T56" fmla="*/ 198 w 276"/>
                <a:gd name="T57" fmla="*/ 270 h 430"/>
                <a:gd name="T58" fmla="*/ 182 w 276"/>
                <a:gd name="T59" fmla="*/ 296 h 430"/>
                <a:gd name="T60" fmla="*/ 178 w 276"/>
                <a:gd name="T61" fmla="*/ 332 h 430"/>
                <a:gd name="T62" fmla="*/ 202 w 276"/>
                <a:gd name="T63" fmla="*/ 348 h 430"/>
                <a:gd name="T64" fmla="*/ 218 w 276"/>
                <a:gd name="T65" fmla="*/ 358 h 430"/>
                <a:gd name="T66" fmla="*/ 224 w 276"/>
                <a:gd name="T67" fmla="*/ 372 h 430"/>
                <a:gd name="T68" fmla="*/ 216 w 276"/>
                <a:gd name="T69" fmla="*/ 394 h 430"/>
                <a:gd name="T70" fmla="*/ 184 w 276"/>
                <a:gd name="T71" fmla="*/ 406 h 430"/>
                <a:gd name="T72" fmla="*/ 154 w 276"/>
                <a:gd name="T73" fmla="*/ 430 h 430"/>
                <a:gd name="T74" fmla="*/ 142 w 276"/>
                <a:gd name="T75" fmla="*/ 428 h 430"/>
                <a:gd name="T76" fmla="*/ 106 w 276"/>
                <a:gd name="T77" fmla="*/ 398 h 430"/>
                <a:gd name="T78" fmla="*/ 0 w 276"/>
                <a:gd name="T79" fmla="*/ 0 h 430"/>
                <a:gd name="T80" fmla="*/ 276 w 276"/>
                <a:gd name="T81"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T78" t="T79" r="T80" b="T81"/>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2" name="Freeform 33"/>
            <p:cNvSpPr>
              <a:spLocks/>
            </p:cNvSpPr>
            <p:nvPr/>
          </p:nvSpPr>
          <p:spPr bwMode="auto">
            <a:xfrm>
              <a:off x="2443382" y="1134913"/>
              <a:ext cx="2039185" cy="1531792"/>
            </a:xfrm>
            <a:custGeom>
              <a:avLst/>
              <a:gdLst>
                <a:gd name="T0" fmla="*/ 1348 w 1980"/>
                <a:gd name="T1" fmla="*/ 1486 h 1516"/>
                <a:gd name="T2" fmla="*/ 1294 w 1980"/>
                <a:gd name="T3" fmla="*/ 1466 h 1516"/>
                <a:gd name="T4" fmla="*/ 1194 w 1980"/>
                <a:gd name="T5" fmla="*/ 1418 h 1516"/>
                <a:gd name="T6" fmla="*/ 1018 w 1980"/>
                <a:gd name="T7" fmla="*/ 1426 h 1516"/>
                <a:gd name="T8" fmla="*/ 884 w 1980"/>
                <a:gd name="T9" fmla="*/ 1450 h 1516"/>
                <a:gd name="T10" fmla="*/ 788 w 1980"/>
                <a:gd name="T11" fmla="*/ 1480 h 1516"/>
                <a:gd name="T12" fmla="*/ 704 w 1980"/>
                <a:gd name="T13" fmla="*/ 1424 h 1516"/>
                <a:gd name="T14" fmla="*/ 646 w 1980"/>
                <a:gd name="T15" fmla="*/ 1418 h 1516"/>
                <a:gd name="T16" fmla="*/ 566 w 1980"/>
                <a:gd name="T17" fmla="*/ 1448 h 1516"/>
                <a:gd name="T18" fmla="*/ 492 w 1980"/>
                <a:gd name="T19" fmla="*/ 1398 h 1516"/>
                <a:gd name="T20" fmla="*/ 398 w 1980"/>
                <a:gd name="T21" fmla="*/ 1480 h 1516"/>
                <a:gd name="T22" fmla="*/ 312 w 1980"/>
                <a:gd name="T23" fmla="*/ 1482 h 1516"/>
                <a:gd name="T24" fmla="*/ 252 w 1980"/>
                <a:gd name="T25" fmla="*/ 1420 h 1516"/>
                <a:gd name="T26" fmla="*/ 234 w 1980"/>
                <a:gd name="T27" fmla="*/ 1326 h 1516"/>
                <a:gd name="T28" fmla="*/ 114 w 1980"/>
                <a:gd name="T29" fmla="*/ 1250 h 1516"/>
                <a:gd name="T30" fmla="*/ 124 w 1980"/>
                <a:gd name="T31" fmla="*/ 1174 h 1516"/>
                <a:gd name="T32" fmla="*/ 32 w 1980"/>
                <a:gd name="T33" fmla="*/ 1084 h 1516"/>
                <a:gd name="T34" fmla="*/ 78 w 1980"/>
                <a:gd name="T35" fmla="*/ 1028 h 1516"/>
                <a:gd name="T36" fmla="*/ 60 w 1980"/>
                <a:gd name="T37" fmla="*/ 886 h 1516"/>
                <a:gd name="T38" fmla="*/ 8 w 1980"/>
                <a:gd name="T39" fmla="*/ 898 h 1516"/>
                <a:gd name="T40" fmla="*/ 18 w 1980"/>
                <a:gd name="T41" fmla="*/ 808 h 1516"/>
                <a:gd name="T42" fmla="*/ 64 w 1980"/>
                <a:gd name="T43" fmla="*/ 742 h 1516"/>
                <a:gd name="T44" fmla="*/ 232 w 1980"/>
                <a:gd name="T45" fmla="*/ 716 h 1516"/>
                <a:gd name="T46" fmla="*/ 284 w 1980"/>
                <a:gd name="T47" fmla="*/ 754 h 1516"/>
                <a:gd name="T48" fmla="*/ 402 w 1980"/>
                <a:gd name="T49" fmla="*/ 694 h 1516"/>
                <a:gd name="T50" fmla="*/ 510 w 1980"/>
                <a:gd name="T51" fmla="*/ 688 h 1516"/>
                <a:gd name="T52" fmla="*/ 648 w 1980"/>
                <a:gd name="T53" fmla="*/ 616 h 1516"/>
                <a:gd name="T54" fmla="*/ 708 w 1980"/>
                <a:gd name="T55" fmla="*/ 536 h 1516"/>
                <a:gd name="T56" fmla="*/ 732 w 1980"/>
                <a:gd name="T57" fmla="*/ 358 h 1516"/>
                <a:gd name="T58" fmla="*/ 824 w 1980"/>
                <a:gd name="T59" fmla="*/ 332 h 1516"/>
                <a:gd name="T60" fmla="*/ 918 w 1980"/>
                <a:gd name="T61" fmla="*/ 356 h 1516"/>
                <a:gd name="T62" fmla="*/ 972 w 1980"/>
                <a:gd name="T63" fmla="*/ 234 h 1516"/>
                <a:gd name="T64" fmla="*/ 1018 w 1980"/>
                <a:gd name="T65" fmla="*/ 152 h 1516"/>
                <a:gd name="T66" fmla="*/ 1142 w 1980"/>
                <a:gd name="T67" fmla="*/ 198 h 1516"/>
                <a:gd name="T68" fmla="*/ 1226 w 1980"/>
                <a:gd name="T69" fmla="*/ 186 h 1516"/>
                <a:gd name="T70" fmla="*/ 1284 w 1980"/>
                <a:gd name="T71" fmla="*/ 58 h 1516"/>
                <a:gd name="T72" fmla="*/ 1374 w 1980"/>
                <a:gd name="T73" fmla="*/ 0 h 1516"/>
                <a:gd name="T74" fmla="*/ 1480 w 1980"/>
                <a:gd name="T75" fmla="*/ 124 h 1516"/>
                <a:gd name="T76" fmla="*/ 1612 w 1980"/>
                <a:gd name="T77" fmla="*/ 298 h 1516"/>
                <a:gd name="T78" fmla="*/ 1574 w 1980"/>
                <a:gd name="T79" fmla="*/ 382 h 1516"/>
                <a:gd name="T80" fmla="*/ 1582 w 1980"/>
                <a:gd name="T81" fmla="*/ 466 h 1516"/>
                <a:gd name="T82" fmla="*/ 1744 w 1980"/>
                <a:gd name="T83" fmla="*/ 524 h 1516"/>
                <a:gd name="T84" fmla="*/ 1906 w 1980"/>
                <a:gd name="T85" fmla="*/ 620 h 1516"/>
                <a:gd name="T86" fmla="*/ 1968 w 1980"/>
                <a:gd name="T87" fmla="*/ 724 h 1516"/>
                <a:gd name="T88" fmla="*/ 1952 w 1980"/>
                <a:gd name="T89" fmla="*/ 832 h 1516"/>
                <a:gd name="T90" fmla="*/ 1818 w 1980"/>
                <a:gd name="T91" fmla="*/ 922 h 1516"/>
                <a:gd name="T92" fmla="*/ 1760 w 1980"/>
                <a:gd name="T93" fmla="*/ 1002 h 1516"/>
                <a:gd name="T94" fmla="*/ 1670 w 1980"/>
                <a:gd name="T95" fmla="*/ 1044 h 1516"/>
                <a:gd name="T96" fmla="*/ 1652 w 1980"/>
                <a:gd name="T97" fmla="*/ 1124 h 1516"/>
                <a:gd name="T98" fmla="*/ 1526 w 1980"/>
                <a:gd name="T99" fmla="*/ 1214 h 1516"/>
                <a:gd name="T100" fmla="*/ 1398 w 1980"/>
                <a:gd name="T101" fmla="*/ 1250 h 1516"/>
                <a:gd name="T102" fmla="*/ 1412 w 1980"/>
                <a:gd name="T103" fmla="*/ 1308 h 1516"/>
                <a:gd name="T104" fmla="*/ 1476 w 1980"/>
                <a:gd name="T105" fmla="*/ 1380 h 1516"/>
                <a:gd name="T106" fmla="*/ 1428 w 1980"/>
                <a:gd name="T107" fmla="*/ 1438 h 1516"/>
                <a:gd name="T108" fmla="*/ 1440 w 1980"/>
                <a:gd name="T109" fmla="*/ 1510 h 1516"/>
                <a:gd name="T110" fmla="*/ 0 w 1980"/>
                <a:gd name="T111" fmla="*/ 0 h 1516"/>
                <a:gd name="T112" fmla="*/ 1980 w 1980"/>
                <a:gd name="T113" fmla="*/ 1516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3" name="Freeform 34"/>
            <p:cNvSpPr>
              <a:spLocks/>
            </p:cNvSpPr>
            <p:nvPr/>
          </p:nvSpPr>
          <p:spPr bwMode="auto">
            <a:xfrm>
              <a:off x="4602945" y="705855"/>
              <a:ext cx="2250961" cy="1887297"/>
            </a:xfrm>
            <a:custGeom>
              <a:avLst/>
              <a:gdLst>
                <a:gd name="T0" fmla="*/ 528 w 2182"/>
                <a:gd name="T1" fmla="*/ 1720 h 1868"/>
                <a:gd name="T2" fmla="*/ 526 w 2182"/>
                <a:gd name="T3" fmla="*/ 1632 h 1868"/>
                <a:gd name="T4" fmla="*/ 356 w 2182"/>
                <a:gd name="T5" fmla="*/ 1672 h 1868"/>
                <a:gd name="T6" fmla="*/ 286 w 2182"/>
                <a:gd name="T7" fmla="*/ 1690 h 1868"/>
                <a:gd name="T8" fmla="*/ 170 w 2182"/>
                <a:gd name="T9" fmla="*/ 1568 h 1868"/>
                <a:gd name="T10" fmla="*/ 220 w 2182"/>
                <a:gd name="T11" fmla="*/ 1468 h 1868"/>
                <a:gd name="T12" fmla="*/ 66 w 2182"/>
                <a:gd name="T13" fmla="*/ 1450 h 1868"/>
                <a:gd name="T14" fmla="*/ 0 w 2182"/>
                <a:gd name="T15" fmla="*/ 1244 h 1868"/>
                <a:gd name="T16" fmla="*/ 556 w 2182"/>
                <a:gd name="T17" fmla="*/ 1388 h 1868"/>
                <a:gd name="T18" fmla="*/ 650 w 2182"/>
                <a:gd name="T19" fmla="*/ 1392 h 1868"/>
                <a:gd name="T20" fmla="*/ 768 w 2182"/>
                <a:gd name="T21" fmla="*/ 1336 h 1868"/>
                <a:gd name="T22" fmla="*/ 876 w 2182"/>
                <a:gd name="T23" fmla="*/ 1296 h 1868"/>
                <a:gd name="T24" fmla="*/ 1044 w 2182"/>
                <a:gd name="T25" fmla="*/ 1286 h 1868"/>
                <a:gd name="T26" fmla="*/ 1210 w 2182"/>
                <a:gd name="T27" fmla="*/ 1146 h 1868"/>
                <a:gd name="T28" fmla="*/ 1200 w 2182"/>
                <a:gd name="T29" fmla="*/ 986 h 1868"/>
                <a:gd name="T30" fmla="*/ 1336 w 2182"/>
                <a:gd name="T31" fmla="*/ 1002 h 1868"/>
                <a:gd name="T32" fmla="*/ 1454 w 2182"/>
                <a:gd name="T33" fmla="*/ 926 h 1868"/>
                <a:gd name="T34" fmla="*/ 1546 w 2182"/>
                <a:gd name="T35" fmla="*/ 822 h 1868"/>
                <a:gd name="T36" fmla="*/ 1670 w 2182"/>
                <a:gd name="T37" fmla="*/ 754 h 1868"/>
                <a:gd name="T38" fmla="*/ 1804 w 2182"/>
                <a:gd name="T39" fmla="*/ 712 h 1868"/>
                <a:gd name="T40" fmla="*/ 1656 w 2182"/>
                <a:gd name="T41" fmla="*/ 590 h 1868"/>
                <a:gd name="T42" fmla="*/ 1516 w 2182"/>
                <a:gd name="T43" fmla="*/ 630 h 1868"/>
                <a:gd name="T44" fmla="*/ 1440 w 2182"/>
                <a:gd name="T45" fmla="*/ 616 h 1868"/>
                <a:gd name="T46" fmla="*/ 1502 w 2182"/>
                <a:gd name="T47" fmla="*/ 426 h 1868"/>
                <a:gd name="T48" fmla="*/ 1672 w 2182"/>
                <a:gd name="T49" fmla="*/ 376 h 1868"/>
                <a:gd name="T50" fmla="*/ 1720 w 2182"/>
                <a:gd name="T51" fmla="*/ 220 h 1868"/>
                <a:gd name="T52" fmla="*/ 1698 w 2182"/>
                <a:gd name="T53" fmla="*/ 54 h 1868"/>
                <a:gd name="T54" fmla="*/ 1784 w 2182"/>
                <a:gd name="T55" fmla="*/ 2 h 1868"/>
                <a:gd name="T56" fmla="*/ 1804 w 2182"/>
                <a:gd name="T57" fmla="*/ 96 h 1868"/>
                <a:gd name="T58" fmla="*/ 1900 w 2182"/>
                <a:gd name="T59" fmla="*/ 104 h 1868"/>
                <a:gd name="T60" fmla="*/ 2010 w 2182"/>
                <a:gd name="T61" fmla="*/ 172 h 1868"/>
                <a:gd name="T62" fmla="*/ 2104 w 2182"/>
                <a:gd name="T63" fmla="*/ 124 h 1868"/>
                <a:gd name="T64" fmla="*/ 2140 w 2182"/>
                <a:gd name="T65" fmla="*/ 374 h 1868"/>
                <a:gd name="T66" fmla="*/ 2148 w 2182"/>
                <a:gd name="T67" fmla="*/ 510 h 1868"/>
                <a:gd name="T68" fmla="*/ 2084 w 2182"/>
                <a:gd name="T69" fmla="*/ 466 h 1868"/>
                <a:gd name="T70" fmla="*/ 2024 w 2182"/>
                <a:gd name="T71" fmla="*/ 586 h 1868"/>
                <a:gd name="T72" fmla="*/ 2104 w 2182"/>
                <a:gd name="T73" fmla="*/ 690 h 1868"/>
                <a:gd name="T74" fmla="*/ 2064 w 2182"/>
                <a:gd name="T75" fmla="*/ 778 h 1868"/>
                <a:gd name="T76" fmla="*/ 1962 w 2182"/>
                <a:gd name="T77" fmla="*/ 824 h 1868"/>
                <a:gd name="T78" fmla="*/ 2054 w 2182"/>
                <a:gd name="T79" fmla="*/ 986 h 1868"/>
                <a:gd name="T80" fmla="*/ 2160 w 2182"/>
                <a:gd name="T81" fmla="*/ 1040 h 1868"/>
                <a:gd name="T82" fmla="*/ 2138 w 2182"/>
                <a:gd name="T83" fmla="*/ 1120 h 1868"/>
                <a:gd name="T84" fmla="*/ 2046 w 2182"/>
                <a:gd name="T85" fmla="*/ 1182 h 1868"/>
                <a:gd name="T86" fmla="*/ 1890 w 2182"/>
                <a:gd name="T87" fmla="*/ 1230 h 1868"/>
                <a:gd name="T88" fmla="*/ 1854 w 2182"/>
                <a:gd name="T89" fmla="*/ 1282 h 1868"/>
                <a:gd name="T90" fmla="*/ 1782 w 2182"/>
                <a:gd name="T91" fmla="*/ 1316 h 1868"/>
                <a:gd name="T92" fmla="*/ 1670 w 2182"/>
                <a:gd name="T93" fmla="*/ 1226 h 1868"/>
                <a:gd name="T94" fmla="*/ 1510 w 2182"/>
                <a:gd name="T95" fmla="*/ 1368 h 1868"/>
                <a:gd name="T96" fmla="*/ 1486 w 2182"/>
                <a:gd name="T97" fmla="*/ 1304 h 1868"/>
                <a:gd name="T98" fmla="*/ 1424 w 2182"/>
                <a:gd name="T99" fmla="*/ 1318 h 1868"/>
                <a:gd name="T100" fmla="*/ 1402 w 2182"/>
                <a:gd name="T101" fmla="*/ 1490 h 1868"/>
                <a:gd name="T102" fmla="*/ 1244 w 2182"/>
                <a:gd name="T103" fmla="*/ 1566 h 1868"/>
                <a:gd name="T104" fmla="*/ 1108 w 2182"/>
                <a:gd name="T105" fmla="*/ 1622 h 1868"/>
                <a:gd name="T106" fmla="*/ 1030 w 2182"/>
                <a:gd name="T107" fmla="*/ 1696 h 1868"/>
                <a:gd name="T108" fmla="*/ 976 w 2182"/>
                <a:gd name="T109" fmla="*/ 1840 h 1868"/>
                <a:gd name="T110" fmla="*/ 816 w 2182"/>
                <a:gd name="T111" fmla="*/ 1696 h 1868"/>
                <a:gd name="T112" fmla="*/ 758 w 2182"/>
                <a:gd name="T113" fmla="*/ 1660 h 1868"/>
                <a:gd name="T114" fmla="*/ 688 w 2182"/>
                <a:gd name="T115" fmla="*/ 1810 h 1868"/>
                <a:gd name="T116" fmla="*/ 556 w 2182"/>
                <a:gd name="T117" fmla="*/ 1868 h 1868"/>
                <a:gd name="T118" fmla="*/ 0 w 2182"/>
                <a:gd name="T119" fmla="*/ 0 h 1868"/>
                <a:gd name="T120" fmla="*/ 2182 w 2182"/>
                <a:gd name="T121" fmla="*/ 1868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4" name="Freeform 35"/>
            <p:cNvSpPr>
              <a:spLocks/>
            </p:cNvSpPr>
            <p:nvPr/>
          </p:nvSpPr>
          <p:spPr bwMode="auto">
            <a:xfrm>
              <a:off x="6204086" y="2130104"/>
              <a:ext cx="239642" cy="265793"/>
            </a:xfrm>
            <a:custGeom>
              <a:avLst/>
              <a:gdLst>
                <a:gd name="T0" fmla="*/ 196 w 232"/>
                <a:gd name="T1" fmla="*/ 264 h 264"/>
                <a:gd name="T2" fmla="*/ 196 w 232"/>
                <a:gd name="T3" fmla="*/ 264 h 264"/>
                <a:gd name="T4" fmla="*/ 182 w 232"/>
                <a:gd name="T5" fmla="*/ 256 h 264"/>
                <a:gd name="T6" fmla="*/ 170 w 232"/>
                <a:gd name="T7" fmla="*/ 248 h 264"/>
                <a:gd name="T8" fmla="*/ 158 w 232"/>
                <a:gd name="T9" fmla="*/ 238 h 264"/>
                <a:gd name="T10" fmla="*/ 152 w 232"/>
                <a:gd name="T11" fmla="*/ 228 h 264"/>
                <a:gd name="T12" fmla="*/ 148 w 232"/>
                <a:gd name="T13" fmla="*/ 218 h 264"/>
                <a:gd name="T14" fmla="*/ 146 w 232"/>
                <a:gd name="T15" fmla="*/ 202 h 264"/>
                <a:gd name="T16" fmla="*/ 144 w 232"/>
                <a:gd name="T17" fmla="*/ 186 h 264"/>
                <a:gd name="T18" fmla="*/ 142 w 232"/>
                <a:gd name="T19" fmla="*/ 182 h 264"/>
                <a:gd name="T20" fmla="*/ 140 w 232"/>
                <a:gd name="T21" fmla="*/ 178 h 264"/>
                <a:gd name="T22" fmla="*/ 136 w 232"/>
                <a:gd name="T23" fmla="*/ 166 h 264"/>
                <a:gd name="T24" fmla="*/ 116 w 232"/>
                <a:gd name="T25" fmla="*/ 148 h 264"/>
                <a:gd name="T26" fmla="*/ 108 w 232"/>
                <a:gd name="T27" fmla="*/ 144 h 264"/>
                <a:gd name="T28" fmla="*/ 100 w 232"/>
                <a:gd name="T29" fmla="*/ 140 h 264"/>
                <a:gd name="T30" fmla="*/ 92 w 232"/>
                <a:gd name="T31" fmla="*/ 138 h 264"/>
                <a:gd name="T32" fmla="*/ 82 w 232"/>
                <a:gd name="T33" fmla="*/ 140 h 264"/>
                <a:gd name="T34" fmla="*/ 62 w 232"/>
                <a:gd name="T35" fmla="*/ 144 h 264"/>
                <a:gd name="T36" fmla="*/ 56 w 232"/>
                <a:gd name="T37" fmla="*/ 152 h 264"/>
                <a:gd name="T38" fmla="*/ 50 w 232"/>
                <a:gd name="T39" fmla="*/ 158 h 264"/>
                <a:gd name="T40" fmla="*/ 0 w 232"/>
                <a:gd name="T41" fmla="*/ 160 h 264"/>
                <a:gd name="T42" fmla="*/ 0 w 232"/>
                <a:gd name="T43" fmla="*/ 146 h 264"/>
                <a:gd name="T44" fmla="*/ 2 w 232"/>
                <a:gd name="T45" fmla="*/ 134 h 264"/>
                <a:gd name="T46" fmla="*/ 2 w 232"/>
                <a:gd name="T47" fmla="*/ 130 h 264"/>
                <a:gd name="T48" fmla="*/ 6 w 232"/>
                <a:gd name="T49" fmla="*/ 126 h 264"/>
                <a:gd name="T50" fmla="*/ 10 w 232"/>
                <a:gd name="T51" fmla="*/ 124 h 264"/>
                <a:gd name="T52" fmla="*/ 18 w 232"/>
                <a:gd name="T53" fmla="*/ 122 h 264"/>
                <a:gd name="T54" fmla="*/ 40 w 232"/>
                <a:gd name="T55" fmla="*/ 104 h 264"/>
                <a:gd name="T56" fmla="*/ 42 w 232"/>
                <a:gd name="T57" fmla="*/ 96 h 264"/>
                <a:gd name="T58" fmla="*/ 44 w 232"/>
                <a:gd name="T59" fmla="*/ 88 h 264"/>
                <a:gd name="T60" fmla="*/ 44 w 232"/>
                <a:gd name="T61" fmla="*/ 82 h 264"/>
                <a:gd name="T62" fmla="*/ 42 w 232"/>
                <a:gd name="T63" fmla="*/ 76 h 264"/>
                <a:gd name="T64" fmla="*/ 36 w 232"/>
                <a:gd name="T65" fmla="*/ 66 h 264"/>
                <a:gd name="T66" fmla="*/ 34 w 232"/>
                <a:gd name="T67" fmla="*/ 60 h 264"/>
                <a:gd name="T68" fmla="*/ 34 w 232"/>
                <a:gd name="T69" fmla="*/ 56 h 264"/>
                <a:gd name="T70" fmla="*/ 58 w 232"/>
                <a:gd name="T71" fmla="*/ 42 h 264"/>
                <a:gd name="T72" fmla="*/ 70 w 232"/>
                <a:gd name="T73" fmla="*/ 32 h 264"/>
                <a:gd name="T74" fmla="*/ 82 w 232"/>
                <a:gd name="T75" fmla="*/ 22 h 264"/>
                <a:gd name="T76" fmla="*/ 84 w 232"/>
                <a:gd name="T77" fmla="*/ 12 h 264"/>
                <a:gd name="T78" fmla="*/ 86 w 232"/>
                <a:gd name="T79" fmla="*/ 6 h 264"/>
                <a:gd name="T80" fmla="*/ 90 w 232"/>
                <a:gd name="T81" fmla="*/ 2 h 264"/>
                <a:gd name="T82" fmla="*/ 100 w 232"/>
                <a:gd name="T83" fmla="*/ 0 h 264"/>
                <a:gd name="T84" fmla="*/ 118 w 232"/>
                <a:gd name="T85" fmla="*/ 16 h 264"/>
                <a:gd name="T86" fmla="*/ 154 w 232"/>
                <a:gd name="T87" fmla="*/ 20 h 264"/>
                <a:gd name="T88" fmla="*/ 150 w 232"/>
                <a:gd name="T89" fmla="*/ 32 h 264"/>
                <a:gd name="T90" fmla="*/ 148 w 232"/>
                <a:gd name="T91" fmla="*/ 52 h 264"/>
                <a:gd name="T92" fmla="*/ 150 w 232"/>
                <a:gd name="T93" fmla="*/ 74 h 264"/>
                <a:gd name="T94" fmla="*/ 152 w 232"/>
                <a:gd name="T95" fmla="*/ 84 h 264"/>
                <a:gd name="T96" fmla="*/ 156 w 232"/>
                <a:gd name="T97" fmla="*/ 94 h 264"/>
                <a:gd name="T98" fmla="*/ 174 w 232"/>
                <a:gd name="T99" fmla="*/ 96 h 264"/>
                <a:gd name="T100" fmla="*/ 186 w 232"/>
                <a:gd name="T101" fmla="*/ 104 h 264"/>
                <a:gd name="T102" fmla="*/ 184 w 232"/>
                <a:gd name="T103" fmla="*/ 124 h 264"/>
                <a:gd name="T104" fmla="*/ 184 w 232"/>
                <a:gd name="T105" fmla="*/ 132 h 264"/>
                <a:gd name="T106" fmla="*/ 186 w 232"/>
                <a:gd name="T107" fmla="*/ 140 h 264"/>
                <a:gd name="T108" fmla="*/ 188 w 232"/>
                <a:gd name="T109" fmla="*/ 146 h 264"/>
                <a:gd name="T110" fmla="*/ 194 w 232"/>
                <a:gd name="T111" fmla="*/ 154 h 264"/>
                <a:gd name="T112" fmla="*/ 200 w 232"/>
                <a:gd name="T113" fmla="*/ 162 h 264"/>
                <a:gd name="T114" fmla="*/ 212 w 232"/>
                <a:gd name="T115" fmla="*/ 170 h 264"/>
                <a:gd name="T116" fmla="*/ 232 w 232"/>
                <a:gd name="T117" fmla="*/ 196 h 264"/>
                <a:gd name="T118" fmla="*/ 208 w 232"/>
                <a:gd name="T119" fmla="*/ 208 h 264"/>
                <a:gd name="T120" fmla="*/ 200 w 232"/>
                <a:gd name="T121" fmla="*/ 214 h 264"/>
                <a:gd name="T122" fmla="*/ 194 w 232"/>
                <a:gd name="T123" fmla="*/ 224 h 264"/>
                <a:gd name="T124" fmla="*/ 196 w 232"/>
                <a:gd name="T125" fmla="*/ 264 h 264"/>
                <a:gd name="T126" fmla="*/ 0 w 232"/>
                <a:gd name="T127" fmla="*/ 0 h 264"/>
                <a:gd name="T128" fmla="*/ 232 w 232"/>
                <a:gd name="T12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T126" t="T127" r="T128" b="T129"/>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5" name="Freeform 36"/>
            <p:cNvSpPr>
              <a:spLocks/>
            </p:cNvSpPr>
            <p:nvPr/>
          </p:nvSpPr>
          <p:spPr bwMode="auto">
            <a:xfrm>
              <a:off x="6502245" y="1774599"/>
              <a:ext cx="605235" cy="560561"/>
            </a:xfrm>
            <a:custGeom>
              <a:avLst/>
              <a:gdLst>
                <a:gd name="T0" fmla="*/ 236 w 588"/>
                <a:gd name="T1" fmla="*/ 554 h 554"/>
                <a:gd name="T2" fmla="*/ 240 w 588"/>
                <a:gd name="T3" fmla="*/ 536 h 554"/>
                <a:gd name="T4" fmla="*/ 254 w 588"/>
                <a:gd name="T5" fmla="*/ 524 h 554"/>
                <a:gd name="T6" fmla="*/ 274 w 588"/>
                <a:gd name="T7" fmla="*/ 496 h 554"/>
                <a:gd name="T8" fmla="*/ 252 w 588"/>
                <a:gd name="T9" fmla="*/ 468 h 554"/>
                <a:gd name="T10" fmla="*/ 250 w 588"/>
                <a:gd name="T11" fmla="*/ 446 h 554"/>
                <a:gd name="T12" fmla="*/ 256 w 588"/>
                <a:gd name="T13" fmla="*/ 430 h 554"/>
                <a:gd name="T14" fmla="*/ 280 w 588"/>
                <a:gd name="T15" fmla="*/ 404 h 554"/>
                <a:gd name="T16" fmla="*/ 288 w 588"/>
                <a:gd name="T17" fmla="*/ 388 h 554"/>
                <a:gd name="T18" fmla="*/ 290 w 588"/>
                <a:gd name="T19" fmla="*/ 356 h 554"/>
                <a:gd name="T20" fmla="*/ 252 w 588"/>
                <a:gd name="T21" fmla="*/ 300 h 554"/>
                <a:gd name="T22" fmla="*/ 200 w 588"/>
                <a:gd name="T23" fmla="*/ 304 h 554"/>
                <a:gd name="T24" fmla="*/ 174 w 588"/>
                <a:gd name="T25" fmla="*/ 330 h 554"/>
                <a:gd name="T26" fmla="*/ 130 w 588"/>
                <a:gd name="T27" fmla="*/ 390 h 554"/>
                <a:gd name="T28" fmla="*/ 110 w 588"/>
                <a:gd name="T29" fmla="*/ 416 h 554"/>
                <a:gd name="T30" fmla="*/ 52 w 588"/>
                <a:gd name="T31" fmla="*/ 376 h 554"/>
                <a:gd name="T32" fmla="*/ 22 w 588"/>
                <a:gd name="T33" fmla="*/ 362 h 554"/>
                <a:gd name="T34" fmla="*/ 6 w 588"/>
                <a:gd name="T35" fmla="*/ 352 h 554"/>
                <a:gd name="T36" fmla="*/ 0 w 588"/>
                <a:gd name="T37" fmla="*/ 334 h 554"/>
                <a:gd name="T38" fmla="*/ 4 w 588"/>
                <a:gd name="T39" fmla="*/ 324 h 554"/>
                <a:gd name="T40" fmla="*/ 18 w 588"/>
                <a:gd name="T41" fmla="*/ 320 h 554"/>
                <a:gd name="T42" fmla="*/ 40 w 588"/>
                <a:gd name="T43" fmla="*/ 292 h 554"/>
                <a:gd name="T44" fmla="*/ 34 w 588"/>
                <a:gd name="T45" fmla="*/ 238 h 554"/>
                <a:gd name="T46" fmla="*/ 20 w 588"/>
                <a:gd name="T47" fmla="*/ 206 h 554"/>
                <a:gd name="T48" fmla="*/ 22 w 588"/>
                <a:gd name="T49" fmla="*/ 178 h 554"/>
                <a:gd name="T50" fmla="*/ 34 w 588"/>
                <a:gd name="T51" fmla="*/ 176 h 554"/>
                <a:gd name="T52" fmla="*/ 44 w 588"/>
                <a:gd name="T53" fmla="*/ 190 h 554"/>
                <a:gd name="T54" fmla="*/ 58 w 588"/>
                <a:gd name="T55" fmla="*/ 210 h 554"/>
                <a:gd name="T56" fmla="*/ 74 w 588"/>
                <a:gd name="T57" fmla="*/ 222 h 554"/>
                <a:gd name="T58" fmla="*/ 88 w 588"/>
                <a:gd name="T59" fmla="*/ 224 h 554"/>
                <a:gd name="T60" fmla="*/ 118 w 588"/>
                <a:gd name="T61" fmla="*/ 204 h 554"/>
                <a:gd name="T62" fmla="*/ 168 w 588"/>
                <a:gd name="T63" fmla="*/ 166 h 554"/>
                <a:gd name="T64" fmla="*/ 216 w 588"/>
                <a:gd name="T65" fmla="*/ 128 h 554"/>
                <a:gd name="T66" fmla="*/ 232 w 588"/>
                <a:gd name="T67" fmla="*/ 104 h 554"/>
                <a:gd name="T68" fmla="*/ 262 w 588"/>
                <a:gd name="T69" fmla="*/ 76 h 554"/>
                <a:gd name="T70" fmla="*/ 284 w 588"/>
                <a:gd name="T71" fmla="*/ 72 h 554"/>
                <a:gd name="T72" fmla="*/ 302 w 588"/>
                <a:gd name="T73" fmla="*/ 78 h 554"/>
                <a:gd name="T74" fmla="*/ 332 w 588"/>
                <a:gd name="T75" fmla="*/ 84 h 554"/>
                <a:gd name="T76" fmla="*/ 348 w 588"/>
                <a:gd name="T77" fmla="*/ 16 h 554"/>
                <a:gd name="T78" fmla="*/ 362 w 588"/>
                <a:gd name="T79" fmla="*/ 2 h 554"/>
                <a:gd name="T80" fmla="*/ 384 w 588"/>
                <a:gd name="T81" fmla="*/ 18 h 554"/>
                <a:gd name="T82" fmla="*/ 408 w 588"/>
                <a:gd name="T83" fmla="*/ 42 h 554"/>
                <a:gd name="T84" fmla="*/ 432 w 588"/>
                <a:gd name="T85" fmla="*/ 48 h 554"/>
                <a:gd name="T86" fmla="*/ 438 w 588"/>
                <a:gd name="T87" fmla="*/ 36 h 554"/>
                <a:gd name="T88" fmla="*/ 450 w 588"/>
                <a:gd name="T89" fmla="*/ 16 h 554"/>
                <a:gd name="T90" fmla="*/ 460 w 588"/>
                <a:gd name="T91" fmla="*/ 62 h 554"/>
                <a:gd name="T92" fmla="*/ 484 w 588"/>
                <a:gd name="T93" fmla="*/ 92 h 554"/>
                <a:gd name="T94" fmla="*/ 516 w 588"/>
                <a:gd name="T95" fmla="*/ 128 h 554"/>
                <a:gd name="T96" fmla="*/ 530 w 588"/>
                <a:gd name="T97" fmla="*/ 196 h 554"/>
                <a:gd name="T98" fmla="*/ 588 w 588"/>
                <a:gd name="T99" fmla="*/ 236 h 554"/>
                <a:gd name="T100" fmla="*/ 580 w 588"/>
                <a:gd name="T101" fmla="*/ 250 h 554"/>
                <a:gd name="T102" fmla="*/ 534 w 588"/>
                <a:gd name="T103" fmla="*/ 282 h 554"/>
                <a:gd name="T104" fmla="*/ 502 w 588"/>
                <a:gd name="T105" fmla="*/ 310 h 554"/>
                <a:gd name="T106" fmla="*/ 472 w 588"/>
                <a:gd name="T107" fmla="*/ 346 h 554"/>
                <a:gd name="T108" fmla="*/ 468 w 588"/>
                <a:gd name="T109" fmla="*/ 364 h 554"/>
                <a:gd name="T110" fmla="*/ 462 w 588"/>
                <a:gd name="T111" fmla="*/ 384 h 554"/>
                <a:gd name="T112" fmla="*/ 432 w 588"/>
                <a:gd name="T113" fmla="*/ 398 h 554"/>
                <a:gd name="T114" fmla="*/ 394 w 588"/>
                <a:gd name="T115" fmla="*/ 408 h 554"/>
                <a:gd name="T116" fmla="*/ 362 w 588"/>
                <a:gd name="T117" fmla="*/ 424 h 554"/>
                <a:gd name="T118" fmla="*/ 336 w 588"/>
                <a:gd name="T119" fmla="*/ 446 h 554"/>
                <a:gd name="T120" fmla="*/ 310 w 588"/>
                <a:gd name="T121" fmla="*/ 476 h 554"/>
                <a:gd name="T122" fmla="*/ 296 w 588"/>
                <a:gd name="T123" fmla="*/ 518 h 554"/>
                <a:gd name="T124" fmla="*/ 260 w 588"/>
                <a:gd name="T125" fmla="*/ 550 h 554"/>
                <a:gd name="T126" fmla="*/ 0 w 588"/>
                <a:gd name="T127" fmla="*/ 0 h 554"/>
                <a:gd name="T128" fmla="*/ 588 w 588"/>
                <a:gd name="T129"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T126" t="T127" r="T128" b="T129"/>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6" name="Freeform 37"/>
            <p:cNvSpPr>
              <a:spLocks/>
            </p:cNvSpPr>
            <p:nvPr/>
          </p:nvSpPr>
          <p:spPr bwMode="auto">
            <a:xfrm>
              <a:off x="6630426" y="1464229"/>
              <a:ext cx="863268" cy="536044"/>
            </a:xfrm>
            <a:custGeom>
              <a:avLst/>
              <a:gdLst>
                <a:gd name="T0" fmla="*/ 436 w 838"/>
                <a:gd name="T1" fmla="*/ 508 h 532"/>
                <a:gd name="T2" fmla="*/ 402 w 838"/>
                <a:gd name="T3" fmla="*/ 438 h 532"/>
                <a:gd name="T4" fmla="*/ 376 w 838"/>
                <a:gd name="T5" fmla="*/ 398 h 532"/>
                <a:gd name="T6" fmla="*/ 336 w 838"/>
                <a:gd name="T7" fmla="*/ 318 h 532"/>
                <a:gd name="T8" fmla="*/ 312 w 838"/>
                <a:gd name="T9" fmla="*/ 322 h 532"/>
                <a:gd name="T10" fmla="*/ 270 w 838"/>
                <a:gd name="T11" fmla="*/ 320 h 532"/>
                <a:gd name="T12" fmla="*/ 216 w 838"/>
                <a:gd name="T13" fmla="*/ 292 h 532"/>
                <a:gd name="T14" fmla="*/ 192 w 838"/>
                <a:gd name="T15" fmla="*/ 264 h 532"/>
                <a:gd name="T16" fmla="*/ 156 w 838"/>
                <a:gd name="T17" fmla="*/ 190 h 532"/>
                <a:gd name="T18" fmla="*/ 98 w 838"/>
                <a:gd name="T19" fmla="*/ 226 h 532"/>
                <a:gd name="T20" fmla="*/ 76 w 838"/>
                <a:gd name="T21" fmla="*/ 186 h 532"/>
                <a:gd name="T22" fmla="*/ 60 w 838"/>
                <a:gd name="T23" fmla="*/ 116 h 532"/>
                <a:gd name="T24" fmla="*/ 6 w 838"/>
                <a:gd name="T25" fmla="*/ 66 h 532"/>
                <a:gd name="T26" fmla="*/ 4 w 838"/>
                <a:gd name="T27" fmla="*/ 38 h 532"/>
                <a:gd name="T28" fmla="*/ 42 w 838"/>
                <a:gd name="T29" fmla="*/ 50 h 532"/>
                <a:gd name="T30" fmla="*/ 88 w 838"/>
                <a:gd name="T31" fmla="*/ 52 h 532"/>
                <a:gd name="T32" fmla="*/ 128 w 838"/>
                <a:gd name="T33" fmla="*/ 8 h 532"/>
                <a:gd name="T34" fmla="*/ 152 w 838"/>
                <a:gd name="T35" fmla="*/ 4 h 532"/>
                <a:gd name="T36" fmla="*/ 172 w 838"/>
                <a:gd name="T37" fmla="*/ 42 h 532"/>
                <a:gd name="T38" fmla="*/ 210 w 838"/>
                <a:gd name="T39" fmla="*/ 74 h 532"/>
                <a:gd name="T40" fmla="*/ 340 w 838"/>
                <a:gd name="T41" fmla="*/ 26 h 532"/>
                <a:gd name="T42" fmla="*/ 348 w 838"/>
                <a:gd name="T43" fmla="*/ 64 h 532"/>
                <a:gd name="T44" fmla="*/ 380 w 838"/>
                <a:gd name="T45" fmla="*/ 86 h 532"/>
                <a:gd name="T46" fmla="*/ 410 w 838"/>
                <a:gd name="T47" fmla="*/ 72 h 532"/>
                <a:gd name="T48" fmla="*/ 446 w 838"/>
                <a:gd name="T49" fmla="*/ 102 h 532"/>
                <a:gd name="T50" fmla="*/ 500 w 838"/>
                <a:gd name="T51" fmla="*/ 152 h 532"/>
                <a:gd name="T52" fmla="*/ 542 w 838"/>
                <a:gd name="T53" fmla="*/ 144 h 532"/>
                <a:gd name="T54" fmla="*/ 572 w 838"/>
                <a:gd name="T55" fmla="*/ 140 h 532"/>
                <a:gd name="T56" fmla="*/ 606 w 838"/>
                <a:gd name="T57" fmla="*/ 184 h 532"/>
                <a:gd name="T58" fmla="*/ 678 w 838"/>
                <a:gd name="T59" fmla="*/ 190 h 532"/>
                <a:gd name="T60" fmla="*/ 690 w 838"/>
                <a:gd name="T61" fmla="*/ 172 h 532"/>
                <a:gd name="T62" fmla="*/ 700 w 838"/>
                <a:gd name="T63" fmla="*/ 154 h 532"/>
                <a:gd name="T64" fmla="*/ 742 w 838"/>
                <a:gd name="T65" fmla="*/ 132 h 532"/>
                <a:gd name="T66" fmla="*/ 756 w 838"/>
                <a:gd name="T67" fmla="*/ 154 h 532"/>
                <a:gd name="T68" fmla="*/ 838 w 838"/>
                <a:gd name="T69" fmla="*/ 194 h 532"/>
                <a:gd name="T70" fmla="*/ 836 w 838"/>
                <a:gd name="T71" fmla="*/ 236 h 532"/>
                <a:gd name="T72" fmla="*/ 812 w 838"/>
                <a:gd name="T73" fmla="*/ 306 h 532"/>
                <a:gd name="T74" fmla="*/ 792 w 838"/>
                <a:gd name="T75" fmla="*/ 298 h 532"/>
                <a:gd name="T76" fmla="*/ 770 w 838"/>
                <a:gd name="T77" fmla="*/ 300 h 532"/>
                <a:gd name="T78" fmla="*/ 750 w 838"/>
                <a:gd name="T79" fmla="*/ 242 h 532"/>
                <a:gd name="T80" fmla="*/ 722 w 838"/>
                <a:gd name="T81" fmla="*/ 264 h 532"/>
                <a:gd name="T82" fmla="*/ 690 w 838"/>
                <a:gd name="T83" fmla="*/ 340 h 532"/>
                <a:gd name="T84" fmla="*/ 652 w 838"/>
                <a:gd name="T85" fmla="*/ 366 h 532"/>
                <a:gd name="T86" fmla="*/ 620 w 838"/>
                <a:gd name="T87" fmla="*/ 378 h 532"/>
                <a:gd name="T88" fmla="*/ 642 w 838"/>
                <a:gd name="T89" fmla="*/ 438 h 532"/>
                <a:gd name="T90" fmla="*/ 610 w 838"/>
                <a:gd name="T91" fmla="*/ 456 h 532"/>
                <a:gd name="T92" fmla="*/ 548 w 838"/>
                <a:gd name="T93" fmla="*/ 442 h 532"/>
                <a:gd name="T94" fmla="*/ 520 w 838"/>
                <a:gd name="T95" fmla="*/ 440 h 532"/>
                <a:gd name="T96" fmla="*/ 476 w 838"/>
                <a:gd name="T97" fmla="*/ 530 h 532"/>
                <a:gd name="T98" fmla="*/ 0 w 838"/>
                <a:gd name="T99" fmla="*/ 0 h 532"/>
                <a:gd name="T100" fmla="*/ 838 w 838"/>
                <a:gd name="T101"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7" name="Freeform 38"/>
            <p:cNvSpPr>
              <a:spLocks/>
            </p:cNvSpPr>
            <p:nvPr/>
          </p:nvSpPr>
          <p:spPr bwMode="auto">
            <a:xfrm>
              <a:off x="6452088" y="657377"/>
              <a:ext cx="1147494" cy="1005778"/>
            </a:xfrm>
            <a:custGeom>
              <a:avLst/>
              <a:gdLst>
                <a:gd name="T0" fmla="*/ 754 w 1114"/>
                <a:gd name="T1" fmla="*/ 926 h 996"/>
                <a:gd name="T2" fmla="*/ 716 w 1114"/>
                <a:gd name="T3" fmla="*/ 912 h 996"/>
                <a:gd name="T4" fmla="*/ 664 w 1114"/>
                <a:gd name="T5" fmla="*/ 918 h 996"/>
                <a:gd name="T6" fmla="*/ 628 w 1114"/>
                <a:gd name="T7" fmla="*/ 892 h 996"/>
                <a:gd name="T8" fmla="*/ 588 w 1114"/>
                <a:gd name="T9" fmla="*/ 862 h 996"/>
                <a:gd name="T10" fmla="*/ 538 w 1114"/>
                <a:gd name="T11" fmla="*/ 866 h 996"/>
                <a:gd name="T12" fmla="*/ 526 w 1114"/>
                <a:gd name="T13" fmla="*/ 816 h 996"/>
                <a:gd name="T14" fmla="*/ 474 w 1114"/>
                <a:gd name="T15" fmla="*/ 842 h 996"/>
                <a:gd name="T16" fmla="*/ 422 w 1114"/>
                <a:gd name="T17" fmla="*/ 866 h 996"/>
                <a:gd name="T18" fmla="*/ 360 w 1114"/>
                <a:gd name="T19" fmla="*/ 840 h 996"/>
                <a:gd name="T20" fmla="*/ 330 w 1114"/>
                <a:gd name="T21" fmla="*/ 790 h 996"/>
                <a:gd name="T22" fmla="*/ 290 w 1114"/>
                <a:gd name="T23" fmla="*/ 782 h 996"/>
                <a:gd name="T24" fmla="*/ 314 w 1114"/>
                <a:gd name="T25" fmla="*/ 762 h 996"/>
                <a:gd name="T26" fmla="*/ 296 w 1114"/>
                <a:gd name="T27" fmla="*/ 708 h 996"/>
                <a:gd name="T28" fmla="*/ 264 w 1114"/>
                <a:gd name="T29" fmla="*/ 730 h 996"/>
                <a:gd name="T30" fmla="*/ 228 w 1114"/>
                <a:gd name="T31" fmla="*/ 696 h 996"/>
                <a:gd name="T32" fmla="*/ 260 w 1114"/>
                <a:gd name="T33" fmla="*/ 616 h 996"/>
                <a:gd name="T34" fmla="*/ 292 w 1114"/>
                <a:gd name="T35" fmla="*/ 556 h 996"/>
                <a:gd name="T36" fmla="*/ 312 w 1114"/>
                <a:gd name="T37" fmla="*/ 520 h 996"/>
                <a:gd name="T38" fmla="*/ 318 w 1114"/>
                <a:gd name="T39" fmla="*/ 562 h 996"/>
                <a:gd name="T40" fmla="*/ 366 w 1114"/>
                <a:gd name="T41" fmla="*/ 562 h 996"/>
                <a:gd name="T42" fmla="*/ 352 w 1114"/>
                <a:gd name="T43" fmla="*/ 474 h 996"/>
                <a:gd name="T44" fmla="*/ 360 w 1114"/>
                <a:gd name="T45" fmla="*/ 428 h 996"/>
                <a:gd name="T46" fmla="*/ 338 w 1114"/>
                <a:gd name="T47" fmla="*/ 348 h 996"/>
                <a:gd name="T48" fmla="*/ 362 w 1114"/>
                <a:gd name="T49" fmla="*/ 252 h 996"/>
                <a:gd name="T50" fmla="*/ 334 w 1114"/>
                <a:gd name="T51" fmla="*/ 174 h 996"/>
                <a:gd name="T52" fmla="*/ 272 w 1114"/>
                <a:gd name="T53" fmla="*/ 164 h 996"/>
                <a:gd name="T54" fmla="*/ 216 w 1114"/>
                <a:gd name="T55" fmla="*/ 208 h 996"/>
                <a:gd name="T56" fmla="*/ 144 w 1114"/>
                <a:gd name="T57" fmla="*/ 218 h 996"/>
                <a:gd name="T58" fmla="*/ 128 w 1114"/>
                <a:gd name="T59" fmla="*/ 184 h 996"/>
                <a:gd name="T60" fmla="*/ 86 w 1114"/>
                <a:gd name="T61" fmla="*/ 120 h 996"/>
                <a:gd name="T62" fmla="*/ 46 w 1114"/>
                <a:gd name="T63" fmla="*/ 130 h 996"/>
                <a:gd name="T64" fmla="*/ 20 w 1114"/>
                <a:gd name="T65" fmla="*/ 96 h 996"/>
                <a:gd name="T66" fmla="*/ 104 w 1114"/>
                <a:gd name="T67" fmla="*/ 0 h 996"/>
                <a:gd name="T68" fmla="*/ 184 w 1114"/>
                <a:gd name="T69" fmla="*/ 18 h 996"/>
                <a:gd name="T70" fmla="*/ 282 w 1114"/>
                <a:gd name="T71" fmla="*/ 26 h 996"/>
                <a:gd name="T72" fmla="*/ 436 w 1114"/>
                <a:gd name="T73" fmla="*/ 222 h 996"/>
                <a:gd name="T74" fmla="*/ 464 w 1114"/>
                <a:gd name="T75" fmla="*/ 284 h 996"/>
                <a:gd name="T76" fmla="*/ 504 w 1114"/>
                <a:gd name="T77" fmla="*/ 354 h 996"/>
                <a:gd name="T78" fmla="*/ 580 w 1114"/>
                <a:gd name="T79" fmla="*/ 354 h 996"/>
                <a:gd name="T80" fmla="*/ 642 w 1114"/>
                <a:gd name="T81" fmla="*/ 362 h 996"/>
                <a:gd name="T82" fmla="*/ 728 w 1114"/>
                <a:gd name="T83" fmla="*/ 396 h 996"/>
                <a:gd name="T84" fmla="*/ 772 w 1114"/>
                <a:gd name="T85" fmla="*/ 458 h 996"/>
                <a:gd name="T86" fmla="*/ 808 w 1114"/>
                <a:gd name="T87" fmla="*/ 510 h 996"/>
                <a:gd name="T88" fmla="*/ 846 w 1114"/>
                <a:gd name="T89" fmla="*/ 506 h 996"/>
                <a:gd name="T90" fmla="*/ 956 w 1114"/>
                <a:gd name="T91" fmla="*/ 436 h 996"/>
                <a:gd name="T92" fmla="*/ 1078 w 1114"/>
                <a:gd name="T93" fmla="*/ 338 h 996"/>
                <a:gd name="T94" fmla="*/ 1084 w 1114"/>
                <a:gd name="T95" fmla="*/ 370 h 996"/>
                <a:gd name="T96" fmla="*/ 1114 w 1114"/>
                <a:gd name="T97" fmla="*/ 456 h 996"/>
                <a:gd name="T98" fmla="*/ 1092 w 1114"/>
                <a:gd name="T99" fmla="*/ 550 h 996"/>
                <a:gd name="T100" fmla="*/ 1088 w 1114"/>
                <a:gd name="T101" fmla="*/ 732 h 996"/>
                <a:gd name="T102" fmla="*/ 1028 w 1114"/>
                <a:gd name="T103" fmla="*/ 748 h 996"/>
                <a:gd name="T104" fmla="*/ 978 w 1114"/>
                <a:gd name="T105" fmla="*/ 764 h 996"/>
                <a:gd name="T106" fmla="*/ 946 w 1114"/>
                <a:gd name="T107" fmla="*/ 788 h 996"/>
                <a:gd name="T108" fmla="*/ 964 w 1114"/>
                <a:gd name="T109" fmla="*/ 866 h 996"/>
                <a:gd name="T110" fmla="*/ 992 w 1114"/>
                <a:gd name="T111" fmla="*/ 976 h 996"/>
                <a:gd name="T112" fmla="*/ 936 w 1114"/>
                <a:gd name="T113" fmla="*/ 942 h 996"/>
                <a:gd name="T114" fmla="*/ 918 w 1114"/>
                <a:gd name="T115" fmla="*/ 920 h 996"/>
                <a:gd name="T116" fmla="*/ 888 w 1114"/>
                <a:gd name="T117" fmla="*/ 934 h 996"/>
                <a:gd name="T118" fmla="*/ 840 w 1114"/>
                <a:gd name="T119" fmla="*/ 982 h 996"/>
                <a:gd name="T120" fmla="*/ 0 w 1114"/>
                <a:gd name="T121" fmla="*/ 0 h 996"/>
                <a:gd name="T122" fmla="*/ 1114 w 1114"/>
                <a:gd name="T123" fmla="*/ 996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8" name="Freeform 39"/>
            <p:cNvSpPr>
              <a:spLocks/>
            </p:cNvSpPr>
            <p:nvPr/>
          </p:nvSpPr>
          <p:spPr bwMode="auto">
            <a:xfrm>
              <a:off x="4148183" y="1941207"/>
              <a:ext cx="1451784" cy="1213063"/>
            </a:xfrm>
            <a:custGeom>
              <a:avLst/>
              <a:gdLst>
                <a:gd name="T0" fmla="*/ 1270 w 1410"/>
                <a:gd name="T1" fmla="*/ 918 h 1200"/>
                <a:gd name="T2" fmla="*/ 1198 w 1410"/>
                <a:gd name="T3" fmla="*/ 950 h 1200"/>
                <a:gd name="T4" fmla="*/ 1218 w 1410"/>
                <a:gd name="T5" fmla="*/ 1062 h 1200"/>
                <a:gd name="T6" fmla="*/ 1150 w 1410"/>
                <a:gd name="T7" fmla="*/ 1120 h 1200"/>
                <a:gd name="T8" fmla="*/ 1134 w 1410"/>
                <a:gd name="T9" fmla="*/ 1188 h 1200"/>
                <a:gd name="T10" fmla="*/ 1036 w 1410"/>
                <a:gd name="T11" fmla="*/ 1182 h 1200"/>
                <a:gd name="T12" fmla="*/ 968 w 1410"/>
                <a:gd name="T13" fmla="*/ 1090 h 1200"/>
                <a:gd name="T14" fmla="*/ 900 w 1410"/>
                <a:gd name="T15" fmla="*/ 1036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48 w 1410"/>
                <a:gd name="T37" fmla="*/ 602 h 1200"/>
                <a:gd name="T38" fmla="*/ 630 w 1410"/>
                <a:gd name="T39" fmla="*/ 512 h 1200"/>
                <a:gd name="T40" fmla="*/ 470 w 1410"/>
                <a:gd name="T41" fmla="*/ 452 h 1200"/>
                <a:gd name="T42" fmla="*/ 390 w 1410"/>
                <a:gd name="T43" fmla="*/ 426 h 1200"/>
                <a:gd name="T44" fmla="*/ 356 w 1410"/>
                <a:gd name="T45" fmla="*/ 490 h 1200"/>
                <a:gd name="T46" fmla="*/ 304 w 1410"/>
                <a:gd name="T47" fmla="*/ 486 h 1200"/>
                <a:gd name="T48" fmla="*/ 164 w 1410"/>
                <a:gd name="T49" fmla="*/ 390 h 1200"/>
                <a:gd name="T50" fmla="*/ 42 w 1410"/>
                <a:gd name="T51" fmla="*/ 378 h 1200"/>
                <a:gd name="T52" fmla="*/ 8 w 1410"/>
                <a:gd name="T53" fmla="*/ 326 h 1200"/>
                <a:gd name="T54" fmla="*/ 12 w 1410"/>
                <a:gd name="T55" fmla="*/ 278 h 1200"/>
                <a:gd name="T56" fmla="*/ 90 w 1410"/>
                <a:gd name="T57" fmla="*/ 238 h 1200"/>
                <a:gd name="T58" fmla="*/ 156 w 1410"/>
                <a:gd name="T59" fmla="*/ 146 h 1200"/>
                <a:gd name="T60" fmla="*/ 252 w 1410"/>
                <a:gd name="T61" fmla="*/ 120 h 1200"/>
                <a:gd name="T62" fmla="*/ 308 w 1410"/>
                <a:gd name="T63" fmla="*/ 62 h 1200"/>
                <a:gd name="T64" fmla="*/ 328 w 1410"/>
                <a:gd name="T65" fmla="*/ 0 h 1200"/>
                <a:gd name="T66" fmla="*/ 432 w 1410"/>
                <a:gd name="T67" fmla="*/ 60 h 1200"/>
                <a:gd name="T68" fmla="*/ 444 w 1410"/>
                <a:gd name="T69" fmla="*/ 166 h 1200"/>
                <a:gd name="T70" fmla="*/ 506 w 1410"/>
                <a:gd name="T71" fmla="*/ 280 h 1200"/>
                <a:gd name="T72" fmla="*/ 618 w 1410"/>
                <a:gd name="T73" fmla="*/ 254 h 1200"/>
                <a:gd name="T74" fmla="*/ 626 w 1410"/>
                <a:gd name="T75" fmla="*/ 314 h 1200"/>
                <a:gd name="T76" fmla="*/ 632 w 1410"/>
                <a:gd name="T77" fmla="*/ 372 h 1200"/>
                <a:gd name="T78" fmla="*/ 692 w 1410"/>
                <a:gd name="T79" fmla="*/ 442 h 1200"/>
                <a:gd name="T80" fmla="*/ 772 w 1410"/>
                <a:gd name="T81" fmla="*/ 514 h 1200"/>
                <a:gd name="T82" fmla="*/ 802 w 1410"/>
                <a:gd name="T83" fmla="*/ 468 h 1200"/>
                <a:gd name="T84" fmla="*/ 846 w 1410"/>
                <a:gd name="T85" fmla="*/ 446 h 1200"/>
                <a:gd name="T86" fmla="*/ 898 w 1410"/>
                <a:gd name="T87" fmla="*/ 462 h 1200"/>
                <a:gd name="T88" fmla="*/ 964 w 1410"/>
                <a:gd name="T89" fmla="*/ 422 h 1200"/>
                <a:gd name="T90" fmla="*/ 984 w 1410"/>
                <a:gd name="T91" fmla="*/ 472 h 1200"/>
                <a:gd name="T92" fmla="*/ 930 w 1410"/>
                <a:gd name="T93" fmla="*/ 574 h 1200"/>
                <a:gd name="T94" fmla="*/ 1000 w 1410"/>
                <a:gd name="T95" fmla="*/ 656 h 1200"/>
                <a:gd name="T96" fmla="*/ 1060 w 1410"/>
                <a:gd name="T97" fmla="*/ 680 h 1200"/>
                <a:gd name="T98" fmla="*/ 1118 w 1410"/>
                <a:gd name="T99" fmla="*/ 840 h 1200"/>
                <a:gd name="T100" fmla="*/ 1214 w 1410"/>
                <a:gd name="T101" fmla="*/ 866 h 1200"/>
                <a:gd name="T102" fmla="*/ 1258 w 1410"/>
                <a:gd name="T103" fmla="*/ 826 h 1200"/>
                <a:gd name="T104" fmla="*/ 1222 w 1410"/>
                <a:gd name="T105" fmla="*/ 774 h 1200"/>
                <a:gd name="T106" fmla="*/ 1234 w 1410"/>
                <a:gd name="T107" fmla="*/ 712 h 1200"/>
                <a:gd name="T108" fmla="*/ 1284 w 1410"/>
                <a:gd name="T109" fmla="*/ 656 h 1200"/>
                <a:gd name="T110" fmla="*/ 1280 w 1410"/>
                <a:gd name="T111" fmla="*/ 714 h 1200"/>
                <a:gd name="T112" fmla="*/ 1404 w 1410"/>
                <a:gd name="T113" fmla="*/ 784 h 1200"/>
                <a:gd name="T114" fmla="*/ 1376 w 1410"/>
                <a:gd name="T115" fmla="*/ 884 h 1200"/>
                <a:gd name="T116" fmla="*/ 1324 w 1410"/>
                <a:gd name="T117" fmla="*/ 898 h 1200"/>
                <a:gd name="T118" fmla="*/ 0 w 1410"/>
                <a:gd name="T119" fmla="*/ 0 h 1200"/>
                <a:gd name="T120" fmla="*/ 1410 w 1410"/>
                <a:gd name="T12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grpSp>
      <p:grpSp>
        <p:nvGrpSpPr>
          <p:cNvPr id="34" name="Group 41"/>
          <p:cNvGrpSpPr>
            <a:grpSpLocks/>
          </p:cNvGrpSpPr>
          <p:nvPr/>
        </p:nvGrpSpPr>
        <p:grpSpPr bwMode="auto">
          <a:xfrm>
            <a:off x="3166647" y="1941207"/>
            <a:ext cx="2817489" cy="2148649"/>
            <a:chOff x="0" y="0"/>
            <a:chExt cx="5056" cy="3856"/>
          </a:xfrm>
        </p:grpSpPr>
        <p:sp>
          <p:nvSpPr>
            <p:cNvPr id="35" name="Freeform 26"/>
            <p:cNvSpPr>
              <a:spLocks/>
            </p:cNvSpPr>
            <p:nvPr/>
          </p:nvSpPr>
          <p:spPr bwMode="auto">
            <a:xfrm>
              <a:off x="3621" y="1364"/>
              <a:ext cx="1035" cy="981"/>
            </a:xfrm>
            <a:custGeom>
              <a:avLst/>
              <a:gdLst>
                <a:gd name="T0" fmla="*/ 478 w 560"/>
                <a:gd name="T1" fmla="*/ 542 h 542"/>
                <a:gd name="T2" fmla="*/ 400 w 560"/>
                <a:gd name="T3" fmla="*/ 518 h 542"/>
                <a:gd name="T4" fmla="*/ 360 w 560"/>
                <a:gd name="T5" fmla="*/ 516 h 542"/>
                <a:gd name="T6" fmla="*/ 334 w 560"/>
                <a:gd name="T7" fmla="*/ 502 h 542"/>
                <a:gd name="T8" fmla="*/ 282 w 560"/>
                <a:gd name="T9" fmla="*/ 454 h 542"/>
                <a:gd name="T10" fmla="*/ 116 w 560"/>
                <a:gd name="T11" fmla="*/ 434 h 542"/>
                <a:gd name="T12" fmla="*/ 90 w 560"/>
                <a:gd name="T13" fmla="*/ 418 h 542"/>
                <a:gd name="T14" fmla="*/ 74 w 560"/>
                <a:gd name="T15" fmla="*/ 406 h 542"/>
                <a:gd name="T16" fmla="*/ 60 w 560"/>
                <a:gd name="T17" fmla="*/ 386 h 542"/>
                <a:gd name="T18" fmla="*/ 54 w 560"/>
                <a:gd name="T19" fmla="*/ 356 h 542"/>
                <a:gd name="T20" fmla="*/ 18 w 560"/>
                <a:gd name="T21" fmla="*/ 292 h 542"/>
                <a:gd name="T22" fmla="*/ 0 w 560"/>
                <a:gd name="T23" fmla="*/ 208 h 542"/>
                <a:gd name="T24" fmla="*/ 26 w 560"/>
                <a:gd name="T25" fmla="*/ 198 h 542"/>
                <a:gd name="T26" fmla="*/ 50 w 560"/>
                <a:gd name="T27" fmla="*/ 182 h 542"/>
                <a:gd name="T28" fmla="*/ 68 w 560"/>
                <a:gd name="T29" fmla="*/ 172 h 542"/>
                <a:gd name="T30" fmla="*/ 104 w 560"/>
                <a:gd name="T31" fmla="*/ 164 h 542"/>
                <a:gd name="T32" fmla="*/ 138 w 560"/>
                <a:gd name="T33" fmla="*/ 144 h 542"/>
                <a:gd name="T34" fmla="*/ 172 w 560"/>
                <a:gd name="T35" fmla="*/ 138 h 542"/>
                <a:gd name="T36" fmla="*/ 222 w 560"/>
                <a:gd name="T37" fmla="*/ 118 h 542"/>
                <a:gd name="T38" fmla="*/ 258 w 560"/>
                <a:gd name="T39" fmla="*/ 82 h 542"/>
                <a:gd name="T40" fmla="*/ 274 w 560"/>
                <a:gd name="T41" fmla="*/ 64 h 542"/>
                <a:gd name="T42" fmla="*/ 280 w 560"/>
                <a:gd name="T43" fmla="*/ 44 h 542"/>
                <a:gd name="T44" fmla="*/ 284 w 560"/>
                <a:gd name="T45" fmla="*/ 0 h 542"/>
                <a:gd name="T46" fmla="*/ 414 w 560"/>
                <a:gd name="T47" fmla="*/ 12 h 542"/>
                <a:gd name="T48" fmla="*/ 436 w 560"/>
                <a:gd name="T49" fmla="*/ 38 h 542"/>
                <a:gd name="T50" fmla="*/ 444 w 560"/>
                <a:gd name="T51" fmla="*/ 58 h 542"/>
                <a:gd name="T52" fmla="*/ 442 w 560"/>
                <a:gd name="T53" fmla="*/ 74 h 542"/>
                <a:gd name="T54" fmla="*/ 426 w 560"/>
                <a:gd name="T55" fmla="*/ 88 h 542"/>
                <a:gd name="T56" fmla="*/ 412 w 560"/>
                <a:gd name="T57" fmla="*/ 104 h 542"/>
                <a:gd name="T58" fmla="*/ 402 w 560"/>
                <a:gd name="T59" fmla="*/ 120 h 542"/>
                <a:gd name="T60" fmla="*/ 396 w 560"/>
                <a:gd name="T61" fmla="*/ 130 h 542"/>
                <a:gd name="T62" fmla="*/ 434 w 560"/>
                <a:gd name="T63" fmla="*/ 162 h 542"/>
                <a:gd name="T64" fmla="*/ 456 w 560"/>
                <a:gd name="T65" fmla="*/ 180 h 542"/>
                <a:gd name="T66" fmla="*/ 476 w 560"/>
                <a:gd name="T67" fmla="*/ 192 h 542"/>
                <a:gd name="T68" fmla="*/ 498 w 560"/>
                <a:gd name="T69" fmla="*/ 192 h 542"/>
                <a:gd name="T70" fmla="*/ 516 w 560"/>
                <a:gd name="T71" fmla="*/ 188 h 542"/>
                <a:gd name="T72" fmla="*/ 532 w 560"/>
                <a:gd name="T73" fmla="*/ 204 h 542"/>
                <a:gd name="T74" fmla="*/ 558 w 560"/>
                <a:gd name="T75" fmla="*/ 234 h 542"/>
                <a:gd name="T76" fmla="*/ 554 w 560"/>
                <a:gd name="T77" fmla="*/ 244 h 542"/>
                <a:gd name="T78" fmla="*/ 548 w 560"/>
                <a:gd name="T79" fmla="*/ 270 h 542"/>
                <a:gd name="T80" fmla="*/ 528 w 560"/>
                <a:gd name="T81" fmla="*/ 276 h 542"/>
                <a:gd name="T82" fmla="*/ 504 w 560"/>
                <a:gd name="T83" fmla="*/ 240 h 542"/>
                <a:gd name="T84" fmla="*/ 492 w 560"/>
                <a:gd name="T85" fmla="*/ 232 h 542"/>
                <a:gd name="T86" fmla="*/ 472 w 560"/>
                <a:gd name="T87" fmla="*/ 232 h 542"/>
                <a:gd name="T88" fmla="*/ 466 w 560"/>
                <a:gd name="T89" fmla="*/ 316 h 542"/>
                <a:gd name="T90" fmla="*/ 442 w 560"/>
                <a:gd name="T91" fmla="*/ 344 h 542"/>
                <a:gd name="T92" fmla="*/ 428 w 560"/>
                <a:gd name="T93" fmla="*/ 376 h 542"/>
                <a:gd name="T94" fmla="*/ 450 w 560"/>
                <a:gd name="T95" fmla="*/ 392 h 542"/>
                <a:gd name="T96" fmla="*/ 462 w 560"/>
                <a:gd name="T97" fmla="*/ 434 h 542"/>
                <a:gd name="T98" fmla="*/ 474 w 560"/>
                <a:gd name="T99" fmla="*/ 444 h 542"/>
                <a:gd name="T100" fmla="*/ 486 w 560"/>
                <a:gd name="T101" fmla="*/ 446 h 542"/>
                <a:gd name="T102" fmla="*/ 498 w 560"/>
                <a:gd name="T103" fmla="*/ 436 h 542"/>
                <a:gd name="T104" fmla="*/ 514 w 560"/>
                <a:gd name="T105" fmla="*/ 436 h 542"/>
                <a:gd name="T106" fmla="*/ 526 w 560"/>
                <a:gd name="T107" fmla="*/ 464 h 542"/>
                <a:gd name="T108" fmla="*/ 530 w 560"/>
                <a:gd name="T109" fmla="*/ 484 h 542"/>
                <a:gd name="T110" fmla="*/ 526 w 560"/>
                <a:gd name="T111" fmla="*/ 502 h 542"/>
                <a:gd name="T112" fmla="*/ 506 w 560"/>
                <a:gd name="T113" fmla="*/ 510 h 542"/>
                <a:gd name="T114" fmla="*/ 478 w 560"/>
                <a:gd name="T115" fmla="*/ 542 h 542"/>
                <a:gd name="T116" fmla="*/ 0 w 560"/>
                <a:gd name="T117" fmla="*/ 0 h 542"/>
                <a:gd name="T118" fmla="*/ 560 w 560"/>
                <a:gd name="T119"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T116" t="T117" r="T118" b="T119"/>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6" name="Freeform 28"/>
            <p:cNvSpPr>
              <a:spLocks/>
            </p:cNvSpPr>
            <p:nvPr/>
          </p:nvSpPr>
          <p:spPr bwMode="auto">
            <a:xfrm>
              <a:off x="0" y="705"/>
              <a:ext cx="2290" cy="1628"/>
            </a:xfrm>
            <a:custGeom>
              <a:avLst/>
              <a:gdLst>
                <a:gd name="T0" fmla="*/ 510 w 1236"/>
                <a:gd name="T1" fmla="*/ 834 h 900"/>
                <a:gd name="T2" fmla="*/ 460 w 1236"/>
                <a:gd name="T3" fmla="*/ 772 h 900"/>
                <a:gd name="T4" fmla="*/ 310 w 1236"/>
                <a:gd name="T5" fmla="*/ 762 h 900"/>
                <a:gd name="T6" fmla="*/ 248 w 1236"/>
                <a:gd name="T7" fmla="*/ 724 h 900"/>
                <a:gd name="T8" fmla="*/ 158 w 1236"/>
                <a:gd name="T9" fmla="*/ 692 h 900"/>
                <a:gd name="T10" fmla="*/ 138 w 1236"/>
                <a:gd name="T11" fmla="*/ 662 h 900"/>
                <a:gd name="T12" fmla="*/ 70 w 1236"/>
                <a:gd name="T13" fmla="*/ 640 h 900"/>
                <a:gd name="T14" fmla="*/ 32 w 1236"/>
                <a:gd name="T15" fmla="*/ 610 h 900"/>
                <a:gd name="T16" fmla="*/ 6 w 1236"/>
                <a:gd name="T17" fmla="*/ 542 h 900"/>
                <a:gd name="T18" fmla="*/ 22 w 1236"/>
                <a:gd name="T19" fmla="*/ 366 h 900"/>
                <a:gd name="T20" fmla="*/ 10 w 1236"/>
                <a:gd name="T21" fmla="*/ 328 h 900"/>
                <a:gd name="T22" fmla="*/ 42 w 1236"/>
                <a:gd name="T23" fmla="*/ 330 h 900"/>
                <a:gd name="T24" fmla="*/ 66 w 1236"/>
                <a:gd name="T25" fmla="*/ 312 h 900"/>
                <a:gd name="T26" fmla="*/ 98 w 1236"/>
                <a:gd name="T27" fmla="*/ 336 h 900"/>
                <a:gd name="T28" fmla="*/ 150 w 1236"/>
                <a:gd name="T29" fmla="*/ 336 h 900"/>
                <a:gd name="T30" fmla="*/ 138 w 1236"/>
                <a:gd name="T31" fmla="*/ 274 h 900"/>
                <a:gd name="T32" fmla="*/ 140 w 1236"/>
                <a:gd name="T33" fmla="*/ 252 h 900"/>
                <a:gd name="T34" fmla="*/ 188 w 1236"/>
                <a:gd name="T35" fmla="*/ 200 h 900"/>
                <a:gd name="T36" fmla="*/ 172 w 1236"/>
                <a:gd name="T37" fmla="*/ 174 h 900"/>
                <a:gd name="T38" fmla="*/ 132 w 1236"/>
                <a:gd name="T39" fmla="*/ 128 h 900"/>
                <a:gd name="T40" fmla="*/ 116 w 1236"/>
                <a:gd name="T41" fmla="*/ 114 h 900"/>
                <a:gd name="T42" fmla="*/ 118 w 1236"/>
                <a:gd name="T43" fmla="*/ 92 h 900"/>
                <a:gd name="T44" fmla="*/ 104 w 1236"/>
                <a:gd name="T45" fmla="*/ 66 h 900"/>
                <a:gd name="T46" fmla="*/ 176 w 1236"/>
                <a:gd name="T47" fmla="*/ 50 h 900"/>
                <a:gd name="T48" fmla="*/ 280 w 1236"/>
                <a:gd name="T49" fmla="*/ 24 h 900"/>
                <a:gd name="T50" fmla="*/ 358 w 1236"/>
                <a:gd name="T51" fmla="*/ 0 h 900"/>
                <a:gd name="T52" fmla="*/ 462 w 1236"/>
                <a:gd name="T53" fmla="*/ 10 h 900"/>
                <a:gd name="T54" fmla="*/ 526 w 1236"/>
                <a:gd name="T55" fmla="*/ 22 h 900"/>
                <a:gd name="T56" fmla="*/ 654 w 1236"/>
                <a:gd name="T57" fmla="*/ 114 h 900"/>
                <a:gd name="T58" fmla="*/ 722 w 1236"/>
                <a:gd name="T59" fmla="*/ 94 h 900"/>
                <a:gd name="T60" fmla="*/ 720 w 1236"/>
                <a:gd name="T61" fmla="*/ 56 h 900"/>
                <a:gd name="T62" fmla="*/ 792 w 1236"/>
                <a:gd name="T63" fmla="*/ 72 h 900"/>
                <a:gd name="T64" fmla="*/ 930 w 1236"/>
                <a:gd name="T65" fmla="*/ 128 h 900"/>
                <a:gd name="T66" fmla="*/ 964 w 1236"/>
                <a:gd name="T67" fmla="*/ 140 h 900"/>
                <a:gd name="T68" fmla="*/ 1116 w 1236"/>
                <a:gd name="T69" fmla="*/ 238 h 900"/>
                <a:gd name="T70" fmla="*/ 1188 w 1236"/>
                <a:gd name="T71" fmla="*/ 294 h 900"/>
                <a:gd name="T72" fmla="*/ 1228 w 1236"/>
                <a:gd name="T73" fmla="*/ 422 h 900"/>
                <a:gd name="T74" fmla="*/ 1232 w 1236"/>
                <a:gd name="T75" fmla="*/ 458 h 900"/>
                <a:gd name="T76" fmla="*/ 1184 w 1236"/>
                <a:gd name="T77" fmla="*/ 496 h 900"/>
                <a:gd name="T78" fmla="*/ 1120 w 1236"/>
                <a:gd name="T79" fmla="*/ 584 h 900"/>
                <a:gd name="T80" fmla="*/ 1144 w 1236"/>
                <a:gd name="T81" fmla="*/ 626 h 900"/>
                <a:gd name="T82" fmla="*/ 1086 w 1236"/>
                <a:gd name="T83" fmla="*/ 606 h 900"/>
                <a:gd name="T84" fmla="*/ 1030 w 1236"/>
                <a:gd name="T85" fmla="*/ 632 h 900"/>
                <a:gd name="T86" fmla="*/ 1042 w 1236"/>
                <a:gd name="T87" fmla="*/ 672 h 900"/>
                <a:gd name="T88" fmla="*/ 1080 w 1236"/>
                <a:gd name="T89" fmla="*/ 780 h 900"/>
                <a:gd name="T90" fmla="*/ 1068 w 1236"/>
                <a:gd name="T91" fmla="*/ 798 h 900"/>
                <a:gd name="T92" fmla="*/ 1028 w 1236"/>
                <a:gd name="T93" fmla="*/ 808 h 900"/>
                <a:gd name="T94" fmla="*/ 968 w 1236"/>
                <a:gd name="T95" fmla="*/ 804 h 900"/>
                <a:gd name="T96" fmla="*/ 936 w 1236"/>
                <a:gd name="T97" fmla="*/ 786 h 900"/>
                <a:gd name="T98" fmla="*/ 914 w 1236"/>
                <a:gd name="T99" fmla="*/ 800 h 900"/>
                <a:gd name="T100" fmla="*/ 830 w 1236"/>
                <a:gd name="T101" fmla="*/ 722 h 900"/>
                <a:gd name="T102" fmla="*/ 820 w 1236"/>
                <a:gd name="T103" fmla="*/ 682 h 900"/>
                <a:gd name="T104" fmla="*/ 758 w 1236"/>
                <a:gd name="T105" fmla="*/ 652 h 900"/>
                <a:gd name="T106" fmla="*/ 700 w 1236"/>
                <a:gd name="T107" fmla="*/ 662 h 900"/>
                <a:gd name="T108" fmla="*/ 722 w 1236"/>
                <a:gd name="T109" fmla="*/ 746 h 900"/>
                <a:gd name="T110" fmla="*/ 694 w 1236"/>
                <a:gd name="T111" fmla="*/ 786 h 900"/>
                <a:gd name="T112" fmla="*/ 694 w 1236"/>
                <a:gd name="T113" fmla="*/ 818 h 900"/>
                <a:gd name="T114" fmla="*/ 652 w 1236"/>
                <a:gd name="T115" fmla="*/ 878 h 900"/>
                <a:gd name="T116" fmla="*/ 618 w 1236"/>
                <a:gd name="T117" fmla="*/ 896 h 900"/>
                <a:gd name="T118" fmla="*/ 604 w 1236"/>
                <a:gd name="T119" fmla="*/ 880 h 900"/>
                <a:gd name="T120" fmla="*/ 568 w 1236"/>
                <a:gd name="T121" fmla="*/ 880 h 900"/>
                <a:gd name="T122" fmla="*/ 0 w 1236"/>
                <a:gd name="T123" fmla="*/ 0 h 900"/>
                <a:gd name="T124" fmla="*/ 1236 w 1236"/>
                <a:gd name="T125"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T122" t="T123" r="T124" b="T125"/>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7" name="Freeform 32"/>
            <p:cNvSpPr>
              <a:spLocks/>
            </p:cNvSpPr>
            <p:nvPr/>
          </p:nvSpPr>
          <p:spPr bwMode="auto">
            <a:xfrm>
              <a:off x="4066" y="0"/>
              <a:ext cx="991" cy="1393"/>
            </a:xfrm>
            <a:custGeom>
              <a:avLst/>
              <a:gdLst>
                <a:gd name="T0" fmla="*/ 108 w 536"/>
                <a:gd name="T1" fmla="*/ 754 h 768"/>
                <a:gd name="T2" fmla="*/ 16 w 536"/>
                <a:gd name="T3" fmla="*/ 712 h 768"/>
                <a:gd name="T4" fmla="*/ 66 w 536"/>
                <a:gd name="T5" fmla="*/ 608 h 768"/>
                <a:gd name="T6" fmla="*/ 42 w 536"/>
                <a:gd name="T7" fmla="*/ 544 h 768"/>
                <a:gd name="T8" fmla="*/ 10 w 536"/>
                <a:gd name="T9" fmla="*/ 482 h 768"/>
                <a:gd name="T10" fmla="*/ 40 w 536"/>
                <a:gd name="T11" fmla="*/ 450 h 768"/>
                <a:gd name="T12" fmla="*/ 64 w 536"/>
                <a:gd name="T13" fmla="*/ 362 h 768"/>
                <a:gd name="T14" fmla="*/ 18 w 536"/>
                <a:gd name="T15" fmla="*/ 320 h 768"/>
                <a:gd name="T16" fmla="*/ 46 w 536"/>
                <a:gd name="T17" fmla="*/ 282 h 768"/>
                <a:gd name="T18" fmla="*/ 10 w 536"/>
                <a:gd name="T19" fmla="*/ 220 h 768"/>
                <a:gd name="T20" fmla="*/ 22 w 536"/>
                <a:gd name="T21" fmla="*/ 144 h 768"/>
                <a:gd name="T22" fmla="*/ 44 w 536"/>
                <a:gd name="T23" fmla="*/ 84 h 768"/>
                <a:gd name="T24" fmla="*/ 70 w 536"/>
                <a:gd name="T25" fmla="*/ 88 h 768"/>
                <a:gd name="T26" fmla="*/ 72 w 536"/>
                <a:gd name="T27" fmla="*/ 118 h 768"/>
                <a:gd name="T28" fmla="*/ 76 w 536"/>
                <a:gd name="T29" fmla="*/ 142 h 768"/>
                <a:gd name="T30" fmla="*/ 124 w 536"/>
                <a:gd name="T31" fmla="*/ 154 h 768"/>
                <a:gd name="T32" fmla="*/ 136 w 536"/>
                <a:gd name="T33" fmla="*/ 134 h 768"/>
                <a:gd name="T34" fmla="*/ 180 w 536"/>
                <a:gd name="T35" fmla="*/ 106 h 768"/>
                <a:gd name="T36" fmla="*/ 240 w 536"/>
                <a:gd name="T37" fmla="*/ 98 h 768"/>
                <a:gd name="T38" fmla="*/ 266 w 536"/>
                <a:gd name="T39" fmla="*/ 22 h 768"/>
                <a:gd name="T40" fmla="*/ 310 w 536"/>
                <a:gd name="T41" fmla="*/ 0 h 768"/>
                <a:gd name="T42" fmla="*/ 332 w 536"/>
                <a:gd name="T43" fmla="*/ 40 h 768"/>
                <a:gd name="T44" fmla="*/ 378 w 536"/>
                <a:gd name="T45" fmla="*/ 128 h 768"/>
                <a:gd name="T46" fmla="*/ 424 w 536"/>
                <a:gd name="T47" fmla="*/ 138 h 768"/>
                <a:gd name="T48" fmla="*/ 444 w 536"/>
                <a:gd name="T49" fmla="*/ 152 h 768"/>
                <a:gd name="T50" fmla="*/ 430 w 536"/>
                <a:gd name="T51" fmla="*/ 188 h 768"/>
                <a:gd name="T52" fmla="*/ 448 w 536"/>
                <a:gd name="T53" fmla="*/ 210 h 768"/>
                <a:gd name="T54" fmla="*/ 500 w 536"/>
                <a:gd name="T55" fmla="*/ 238 h 768"/>
                <a:gd name="T56" fmla="*/ 486 w 536"/>
                <a:gd name="T57" fmla="*/ 336 h 768"/>
                <a:gd name="T58" fmla="*/ 450 w 536"/>
                <a:gd name="T59" fmla="*/ 370 h 768"/>
                <a:gd name="T60" fmla="*/ 382 w 536"/>
                <a:gd name="T61" fmla="*/ 372 h 768"/>
                <a:gd name="T62" fmla="*/ 346 w 536"/>
                <a:gd name="T63" fmla="*/ 332 h 768"/>
                <a:gd name="T64" fmla="*/ 344 w 536"/>
                <a:gd name="T65" fmla="*/ 288 h 768"/>
                <a:gd name="T66" fmla="*/ 312 w 536"/>
                <a:gd name="T67" fmla="*/ 232 h 768"/>
                <a:gd name="T68" fmla="*/ 278 w 536"/>
                <a:gd name="T69" fmla="*/ 198 h 768"/>
                <a:gd name="T70" fmla="*/ 258 w 536"/>
                <a:gd name="T71" fmla="*/ 184 h 768"/>
                <a:gd name="T72" fmla="*/ 226 w 536"/>
                <a:gd name="T73" fmla="*/ 190 h 768"/>
                <a:gd name="T74" fmla="*/ 194 w 536"/>
                <a:gd name="T75" fmla="*/ 228 h 768"/>
                <a:gd name="T76" fmla="*/ 178 w 536"/>
                <a:gd name="T77" fmla="*/ 266 h 768"/>
                <a:gd name="T78" fmla="*/ 172 w 536"/>
                <a:gd name="T79" fmla="*/ 298 h 768"/>
                <a:gd name="T80" fmla="*/ 142 w 536"/>
                <a:gd name="T81" fmla="*/ 314 h 768"/>
                <a:gd name="T82" fmla="*/ 140 w 536"/>
                <a:gd name="T83" fmla="*/ 356 h 768"/>
                <a:gd name="T84" fmla="*/ 222 w 536"/>
                <a:gd name="T85" fmla="*/ 346 h 768"/>
                <a:gd name="T86" fmla="*/ 252 w 536"/>
                <a:gd name="T87" fmla="*/ 342 h 768"/>
                <a:gd name="T88" fmla="*/ 274 w 536"/>
                <a:gd name="T89" fmla="*/ 360 h 768"/>
                <a:gd name="T90" fmla="*/ 314 w 536"/>
                <a:gd name="T91" fmla="*/ 448 h 768"/>
                <a:gd name="T92" fmla="*/ 372 w 536"/>
                <a:gd name="T93" fmla="*/ 502 h 768"/>
                <a:gd name="T94" fmla="*/ 346 w 536"/>
                <a:gd name="T95" fmla="*/ 520 h 768"/>
                <a:gd name="T96" fmla="*/ 312 w 536"/>
                <a:gd name="T97" fmla="*/ 554 h 768"/>
                <a:gd name="T98" fmla="*/ 254 w 536"/>
                <a:gd name="T99" fmla="*/ 592 h 768"/>
                <a:gd name="T100" fmla="*/ 190 w 536"/>
                <a:gd name="T101" fmla="*/ 662 h 768"/>
                <a:gd name="T102" fmla="*/ 180 w 536"/>
                <a:gd name="T103" fmla="*/ 730 h 768"/>
                <a:gd name="T104" fmla="*/ 0 w 536"/>
                <a:gd name="T105" fmla="*/ 0 h 768"/>
                <a:gd name="T106" fmla="*/ 536 w 536"/>
                <a:gd name="T107"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8" name="Freeform 16"/>
            <p:cNvSpPr>
              <a:spLocks/>
            </p:cNvSpPr>
            <p:nvPr/>
          </p:nvSpPr>
          <p:spPr bwMode="auto">
            <a:xfrm>
              <a:off x="2411" y="2892"/>
              <a:ext cx="1123" cy="965"/>
            </a:xfrm>
            <a:custGeom>
              <a:avLst/>
              <a:gdLst>
                <a:gd name="T0" fmla="*/ 222 w 606"/>
                <a:gd name="T1" fmla="*/ 524 h 532"/>
                <a:gd name="T2" fmla="*/ 194 w 606"/>
                <a:gd name="T3" fmla="*/ 502 h 532"/>
                <a:gd name="T4" fmla="*/ 138 w 606"/>
                <a:gd name="T5" fmla="*/ 494 h 532"/>
                <a:gd name="T6" fmla="*/ 96 w 606"/>
                <a:gd name="T7" fmla="*/ 530 h 532"/>
                <a:gd name="T8" fmla="*/ 104 w 606"/>
                <a:gd name="T9" fmla="*/ 494 h 532"/>
                <a:gd name="T10" fmla="*/ 64 w 606"/>
                <a:gd name="T11" fmla="*/ 420 h 532"/>
                <a:gd name="T12" fmla="*/ 88 w 606"/>
                <a:gd name="T13" fmla="*/ 352 h 532"/>
                <a:gd name="T14" fmla="*/ 84 w 606"/>
                <a:gd name="T15" fmla="*/ 320 h 532"/>
                <a:gd name="T16" fmla="*/ 46 w 606"/>
                <a:gd name="T17" fmla="*/ 308 h 532"/>
                <a:gd name="T18" fmla="*/ 10 w 606"/>
                <a:gd name="T19" fmla="*/ 310 h 532"/>
                <a:gd name="T20" fmla="*/ 6 w 606"/>
                <a:gd name="T21" fmla="*/ 294 h 532"/>
                <a:gd name="T22" fmla="*/ 2 w 606"/>
                <a:gd name="T23" fmla="*/ 262 h 532"/>
                <a:gd name="T24" fmla="*/ 16 w 606"/>
                <a:gd name="T25" fmla="*/ 234 h 532"/>
                <a:gd name="T26" fmla="*/ 60 w 606"/>
                <a:gd name="T27" fmla="*/ 218 h 532"/>
                <a:gd name="T28" fmla="*/ 106 w 606"/>
                <a:gd name="T29" fmla="*/ 232 h 532"/>
                <a:gd name="T30" fmla="*/ 134 w 606"/>
                <a:gd name="T31" fmla="*/ 234 h 532"/>
                <a:gd name="T32" fmla="*/ 164 w 606"/>
                <a:gd name="T33" fmla="*/ 196 h 532"/>
                <a:gd name="T34" fmla="*/ 186 w 606"/>
                <a:gd name="T35" fmla="*/ 200 h 532"/>
                <a:gd name="T36" fmla="*/ 258 w 606"/>
                <a:gd name="T37" fmla="*/ 196 h 532"/>
                <a:gd name="T38" fmla="*/ 266 w 606"/>
                <a:gd name="T39" fmla="*/ 174 h 532"/>
                <a:gd name="T40" fmla="*/ 256 w 606"/>
                <a:gd name="T41" fmla="*/ 136 h 532"/>
                <a:gd name="T42" fmla="*/ 196 w 606"/>
                <a:gd name="T43" fmla="*/ 108 h 532"/>
                <a:gd name="T44" fmla="*/ 192 w 606"/>
                <a:gd name="T45" fmla="*/ 88 h 532"/>
                <a:gd name="T46" fmla="*/ 202 w 606"/>
                <a:gd name="T47" fmla="*/ 80 h 532"/>
                <a:gd name="T48" fmla="*/ 278 w 606"/>
                <a:gd name="T49" fmla="*/ 102 h 532"/>
                <a:gd name="T50" fmla="*/ 326 w 606"/>
                <a:gd name="T51" fmla="*/ 88 h 532"/>
                <a:gd name="T52" fmla="*/ 368 w 606"/>
                <a:gd name="T53" fmla="*/ 56 h 532"/>
                <a:gd name="T54" fmla="*/ 388 w 606"/>
                <a:gd name="T55" fmla="*/ 22 h 532"/>
                <a:gd name="T56" fmla="*/ 400 w 606"/>
                <a:gd name="T57" fmla="*/ 4 h 532"/>
                <a:gd name="T58" fmla="*/ 432 w 606"/>
                <a:gd name="T59" fmla="*/ 0 h 532"/>
                <a:gd name="T60" fmla="*/ 450 w 606"/>
                <a:gd name="T61" fmla="*/ 16 h 532"/>
                <a:gd name="T62" fmla="*/ 468 w 606"/>
                <a:gd name="T63" fmla="*/ 66 h 532"/>
                <a:gd name="T64" fmla="*/ 526 w 606"/>
                <a:gd name="T65" fmla="*/ 130 h 532"/>
                <a:gd name="T66" fmla="*/ 566 w 606"/>
                <a:gd name="T67" fmla="*/ 170 h 532"/>
                <a:gd name="T68" fmla="*/ 564 w 606"/>
                <a:gd name="T69" fmla="*/ 196 h 532"/>
                <a:gd name="T70" fmla="*/ 534 w 606"/>
                <a:gd name="T71" fmla="*/ 216 h 532"/>
                <a:gd name="T72" fmla="*/ 506 w 606"/>
                <a:gd name="T73" fmla="*/ 234 h 532"/>
                <a:gd name="T74" fmla="*/ 518 w 606"/>
                <a:gd name="T75" fmla="*/ 262 h 532"/>
                <a:gd name="T76" fmla="*/ 568 w 606"/>
                <a:gd name="T77" fmla="*/ 326 h 532"/>
                <a:gd name="T78" fmla="*/ 592 w 606"/>
                <a:gd name="T79" fmla="*/ 356 h 532"/>
                <a:gd name="T80" fmla="*/ 576 w 606"/>
                <a:gd name="T81" fmla="*/ 384 h 532"/>
                <a:gd name="T82" fmla="*/ 538 w 606"/>
                <a:gd name="T83" fmla="*/ 416 h 532"/>
                <a:gd name="T84" fmla="*/ 482 w 606"/>
                <a:gd name="T85" fmla="*/ 460 h 532"/>
                <a:gd name="T86" fmla="*/ 434 w 606"/>
                <a:gd name="T87" fmla="*/ 472 h 532"/>
                <a:gd name="T88" fmla="*/ 376 w 606"/>
                <a:gd name="T89" fmla="*/ 440 h 532"/>
                <a:gd name="T90" fmla="*/ 358 w 606"/>
                <a:gd name="T91" fmla="*/ 436 h 532"/>
                <a:gd name="T92" fmla="*/ 332 w 606"/>
                <a:gd name="T93" fmla="*/ 442 h 532"/>
                <a:gd name="T94" fmla="*/ 290 w 606"/>
                <a:gd name="T95" fmla="*/ 506 h 532"/>
                <a:gd name="T96" fmla="*/ 256 w 606"/>
                <a:gd name="T97" fmla="*/ 530 h 532"/>
                <a:gd name="T98" fmla="*/ 0 w 606"/>
                <a:gd name="T99" fmla="*/ 0 h 532"/>
                <a:gd name="T100" fmla="*/ 606 w 606"/>
                <a:gd name="T101"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9" name="Freeform 27"/>
            <p:cNvSpPr>
              <a:spLocks/>
            </p:cNvSpPr>
            <p:nvPr/>
          </p:nvSpPr>
          <p:spPr bwMode="auto">
            <a:xfrm>
              <a:off x="2804" y="726"/>
              <a:ext cx="907" cy="1612"/>
            </a:xfrm>
            <a:custGeom>
              <a:avLst/>
              <a:gdLst>
                <a:gd name="T0" fmla="*/ 330 w 490"/>
                <a:gd name="T1" fmla="*/ 884 h 888"/>
                <a:gd name="T2" fmla="*/ 278 w 490"/>
                <a:gd name="T3" fmla="*/ 842 h 888"/>
                <a:gd name="T4" fmla="*/ 214 w 490"/>
                <a:gd name="T5" fmla="*/ 834 h 888"/>
                <a:gd name="T6" fmla="*/ 180 w 490"/>
                <a:gd name="T7" fmla="*/ 844 h 888"/>
                <a:gd name="T8" fmla="*/ 146 w 490"/>
                <a:gd name="T9" fmla="*/ 826 h 888"/>
                <a:gd name="T10" fmla="*/ 120 w 490"/>
                <a:gd name="T11" fmla="*/ 818 h 888"/>
                <a:gd name="T12" fmla="*/ 102 w 490"/>
                <a:gd name="T13" fmla="*/ 802 h 888"/>
                <a:gd name="T14" fmla="*/ 12 w 490"/>
                <a:gd name="T15" fmla="*/ 784 h 888"/>
                <a:gd name="T16" fmla="*/ 20 w 490"/>
                <a:gd name="T17" fmla="*/ 758 h 888"/>
                <a:gd name="T18" fmla="*/ 14 w 490"/>
                <a:gd name="T19" fmla="*/ 728 h 888"/>
                <a:gd name="T20" fmla="*/ 0 w 490"/>
                <a:gd name="T21" fmla="*/ 714 h 888"/>
                <a:gd name="T22" fmla="*/ 58 w 490"/>
                <a:gd name="T23" fmla="*/ 704 h 888"/>
                <a:gd name="T24" fmla="*/ 66 w 490"/>
                <a:gd name="T25" fmla="*/ 676 h 888"/>
                <a:gd name="T26" fmla="*/ 64 w 490"/>
                <a:gd name="T27" fmla="*/ 632 h 888"/>
                <a:gd name="T28" fmla="*/ 46 w 490"/>
                <a:gd name="T29" fmla="*/ 550 h 888"/>
                <a:gd name="T30" fmla="*/ 68 w 490"/>
                <a:gd name="T31" fmla="*/ 532 h 888"/>
                <a:gd name="T32" fmla="*/ 150 w 490"/>
                <a:gd name="T33" fmla="*/ 552 h 888"/>
                <a:gd name="T34" fmla="*/ 172 w 490"/>
                <a:gd name="T35" fmla="*/ 546 h 888"/>
                <a:gd name="T36" fmla="*/ 178 w 490"/>
                <a:gd name="T37" fmla="*/ 496 h 888"/>
                <a:gd name="T38" fmla="*/ 204 w 490"/>
                <a:gd name="T39" fmla="*/ 494 h 888"/>
                <a:gd name="T40" fmla="*/ 242 w 490"/>
                <a:gd name="T41" fmla="*/ 500 h 888"/>
                <a:gd name="T42" fmla="*/ 250 w 490"/>
                <a:gd name="T43" fmla="*/ 454 h 888"/>
                <a:gd name="T44" fmla="*/ 246 w 490"/>
                <a:gd name="T45" fmla="*/ 416 h 888"/>
                <a:gd name="T46" fmla="*/ 256 w 490"/>
                <a:gd name="T47" fmla="*/ 384 h 888"/>
                <a:gd name="T48" fmla="*/ 224 w 490"/>
                <a:gd name="T49" fmla="*/ 352 h 888"/>
                <a:gd name="T50" fmla="*/ 188 w 490"/>
                <a:gd name="T51" fmla="*/ 328 h 888"/>
                <a:gd name="T52" fmla="*/ 136 w 490"/>
                <a:gd name="T53" fmla="*/ 312 h 888"/>
                <a:gd name="T54" fmla="*/ 128 w 490"/>
                <a:gd name="T55" fmla="*/ 290 h 888"/>
                <a:gd name="T56" fmla="*/ 134 w 490"/>
                <a:gd name="T57" fmla="*/ 242 h 888"/>
                <a:gd name="T58" fmla="*/ 162 w 490"/>
                <a:gd name="T59" fmla="*/ 222 h 888"/>
                <a:gd name="T60" fmla="*/ 264 w 490"/>
                <a:gd name="T61" fmla="*/ 230 h 888"/>
                <a:gd name="T62" fmla="*/ 278 w 490"/>
                <a:gd name="T63" fmla="*/ 198 h 888"/>
                <a:gd name="T64" fmla="*/ 278 w 490"/>
                <a:gd name="T65" fmla="*/ 144 h 888"/>
                <a:gd name="T66" fmla="*/ 282 w 490"/>
                <a:gd name="T67" fmla="*/ 124 h 888"/>
                <a:gd name="T68" fmla="*/ 304 w 490"/>
                <a:gd name="T69" fmla="*/ 104 h 888"/>
                <a:gd name="T70" fmla="*/ 382 w 490"/>
                <a:gd name="T71" fmla="*/ 12 h 888"/>
                <a:gd name="T72" fmla="*/ 416 w 490"/>
                <a:gd name="T73" fmla="*/ 22 h 888"/>
                <a:gd name="T74" fmla="*/ 440 w 490"/>
                <a:gd name="T75" fmla="*/ 2 h 888"/>
                <a:gd name="T76" fmla="*/ 460 w 490"/>
                <a:gd name="T77" fmla="*/ 12 h 888"/>
                <a:gd name="T78" fmla="*/ 452 w 490"/>
                <a:gd name="T79" fmla="*/ 52 h 888"/>
                <a:gd name="T80" fmla="*/ 444 w 490"/>
                <a:gd name="T81" fmla="*/ 100 h 888"/>
                <a:gd name="T82" fmla="*/ 424 w 490"/>
                <a:gd name="T83" fmla="*/ 126 h 888"/>
                <a:gd name="T84" fmla="*/ 422 w 490"/>
                <a:gd name="T85" fmla="*/ 174 h 888"/>
                <a:gd name="T86" fmla="*/ 428 w 490"/>
                <a:gd name="T87" fmla="*/ 246 h 888"/>
                <a:gd name="T88" fmla="*/ 398 w 490"/>
                <a:gd name="T89" fmla="*/ 300 h 888"/>
                <a:gd name="T90" fmla="*/ 416 w 490"/>
                <a:gd name="T91" fmla="*/ 434 h 888"/>
                <a:gd name="T92" fmla="*/ 410 w 490"/>
                <a:gd name="T93" fmla="*/ 492 h 888"/>
                <a:gd name="T94" fmla="*/ 414 w 490"/>
                <a:gd name="T95" fmla="*/ 538 h 888"/>
                <a:gd name="T96" fmla="*/ 434 w 490"/>
                <a:gd name="T97" fmla="*/ 568 h 888"/>
                <a:gd name="T98" fmla="*/ 466 w 490"/>
                <a:gd name="T99" fmla="*/ 674 h 888"/>
                <a:gd name="T100" fmla="*/ 490 w 490"/>
                <a:gd name="T101" fmla="*/ 732 h 888"/>
                <a:gd name="T102" fmla="*/ 372 w 490"/>
                <a:gd name="T103" fmla="*/ 728 h 888"/>
                <a:gd name="T104" fmla="*/ 354 w 490"/>
                <a:gd name="T105" fmla="*/ 744 h 888"/>
                <a:gd name="T106" fmla="*/ 382 w 490"/>
                <a:gd name="T107" fmla="*/ 798 h 888"/>
                <a:gd name="T108" fmla="*/ 350 w 490"/>
                <a:gd name="T109" fmla="*/ 828 h 888"/>
                <a:gd name="T110" fmla="*/ 0 w 490"/>
                <a:gd name="T111" fmla="*/ 0 h 888"/>
                <a:gd name="T112" fmla="*/ 490 w 490"/>
                <a:gd name="T11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solidFill>
              <a:schemeClr val="bg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grpSp>
      <p:sp>
        <p:nvSpPr>
          <p:cNvPr id="40" name="Text Box 17"/>
          <p:cNvSpPr txBox="1">
            <a:spLocks noChangeArrowheads="1"/>
          </p:cNvSpPr>
          <p:nvPr/>
        </p:nvSpPr>
        <p:spPr bwMode="auto">
          <a:xfrm>
            <a:off x="7209244" y="2568429"/>
            <a:ext cx="459100" cy="1577132"/>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170" tIns="46990" rIns="90170" bIns="46990">
            <a:spAutoFit/>
          </a:bodyPr>
          <a:lstStyle/>
          <a:p>
            <a:pPr algn="ctr" fontAlgn="base">
              <a:spcBef>
                <a:spcPct val="0"/>
              </a:spcBef>
              <a:spcAft>
                <a:spcPct val="0"/>
              </a:spcAft>
              <a:buFont typeface="Arial" pitchFamily="34" charset="0"/>
              <a:buNone/>
            </a:pPr>
            <a:r>
              <a:rPr lang="zh-CN" altLang="en-US" dirty="0" smtClean="0">
                <a:solidFill>
                  <a:schemeClr val="accent1"/>
                </a:solidFill>
                <a:latin typeface="微软雅黑" panose="020B0503020204020204" pitchFamily="34" charset="-122"/>
                <a:ea typeface="微软雅黑" panose="020B0503020204020204" pitchFamily="34" charset="-122"/>
              </a:rPr>
              <a:t>地图分层</a:t>
            </a:r>
            <a:endParaRPr lang="zh-CN" altLang="zh-CN" dirty="0" smtClean="0">
              <a:solidFill>
                <a:schemeClr val="accent1"/>
              </a:solidFill>
              <a:latin typeface="微软雅黑" panose="020B0503020204020204" pitchFamily="34" charset="-122"/>
              <a:ea typeface="微软雅黑" panose="020B0503020204020204" pitchFamily="34" charset="-122"/>
            </a:endParaRPr>
          </a:p>
        </p:txBody>
      </p:sp>
      <p:sp>
        <p:nvSpPr>
          <p:cNvPr id="41"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6818354"/>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标题 1"/>
          <p:cNvSpPr txBox="1">
            <a:spLocks/>
          </p:cNvSpPr>
          <p:nvPr/>
        </p:nvSpPr>
        <p:spPr>
          <a:xfrm>
            <a:off x="1475656" y="1906176"/>
            <a:ext cx="4647988" cy="576064"/>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微软雅黑" pitchFamily="34" charset="-122"/>
                <a:ea typeface="微软雅黑" pitchFamily="34" charset="-122"/>
                <a:cs typeface="+mj-cs"/>
              </a:defRPr>
            </a:lvl1pPr>
          </a:lstStyle>
          <a:p>
            <a:pPr algn="ctr"/>
            <a:r>
              <a:rPr lang="zh-CN" altLang="en-US" sz="3500" dirty="0" smtClean="0">
                <a:solidFill>
                  <a:schemeClr val="accent1"/>
                </a:solidFill>
              </a:rPr>
              <a:t>谢谢下载，</a:t>
            </a:r>
            <a:endParaRPr lang="zh-CN" altLang="en-US" sz="3500" dirty="0">
              <a:solidFill>
                <a:schemeClr val="accent1"/>
              </a:solidFill>
            </a:endParaRPr>
          </a:p>
        </p:txBody>
      </p:sp>
      <p:sp>
        <p:nvSpPr>
          <p:cNvPr id="4" name="副标题 2"/>
          <p:cNvSpPr txBox="1">
            <a:spLocks/>
          </p:cNvSpPr>
          <p:nvPr/>
        </p:nvSpPr>
        <p:spPr>
          <a:xfrm>
            <a:off x="971600" y="2499742"/>
            <a:ext cx="4071924" cy="50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lnSpc>
                <a:spcPct val="90000"/>
              </a:lnSpc>
            </a:pPr>
            <a:r>
              <a:rPr lang="en-US" altLang="zh-CN" sz="2200" dirty="0">
                <a:ea typeface="黑体" pitchFamily="2" charset="-122"/>
              </a:rPr>
              <a:t>THANK </a:t>
            </a:r>
            <a:r>
              <a:rPr lang="en-US" altLang="zh-CN" sz="2200" dirty="0" smtClean="0">
                <a:ea typeface="黑体" pitchFamily="2" charset="-122"/>
              </a:rPr>
              <a:t>YOU</a:t>
            </a:r>
            <a:r>
              <a:rPr lang="zh-CN" altLang="en-US" sz="1400" dirty="0" smtClean="0">
                <a:ea typeface="黑体" pitchFamily="2" charset="-122"/>
              </a:rPr>
              <a:t>谢谢观赏  </a:t>
            </a:r>
            <a:endParaRPr lang="zh-CN" altLang="en-US" sz="1400" dirty="0">
              <a:ea typeface="黑体" pitchFamily="2" charset="-122"/>
            </a:endParaRPr>
          </a:p>
        </p:txBody>
      </p:sp>
    </p:spTree>
    <p:extLst>
      <p:ext uri="{BB962C8B-B14F-4D97-AF65-F5344CB8AC3E}">
        <p14:creationId xmlns:p14="http://schemas.microsoft.com/office/powerpoint/2010/main" val="346574901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3243850" y="1410512"/>
            <a:ext cx="2553425" cy="2553428"/>
            <a:chOff x="3243850" y="1410512"/>
            <a:chExt cx="2553425" cy="2553428"/>
          </a:xfrm>
        </p:grpSpPr>
        <p:sp>
          <p:nvSpPr>
            <p:cNvPr id="123" name="箭头1"/>
            <p:cNvSpPr>
              <a:spLocks noChangeAspect="1"/>
            </p:cNvSpPr>
            <p:nvPr/>
          </p:nvSpPr>
          <p:spPr bwMode="auto">
            <a:xfrm>
              <a:off x="4541394" y="1410512"/>
              <a:ext cx="1255881" cy="1446347"/>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chemeClr val="tx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anchor="ctr"/>
            <a:lstStyle/>
            <a:p>
              <a:pPr algn="ctr">
                <a:lnSpc>
                  <a:spcPct val="120000"/>
                </a:lnSpc>
                <a:spcBef>
                  <a:spcPts val="338"/>
                </a:spcBef>
                <a:spcAft>
                  <a:spcPts val="338"/>
                </a:spcAft>
                <a:defRPr/>
              </a:pPr>
              <a:endParaRPr lang="en-US" sz="1600">
                <a:solidFill>
                  <a:schemeClr val="accent1"/>
                </a:solidFill>
                <a:latin typeface="Impact" pitchFamily="34" charset="0"/>
              </a:endParaRPr>
            </a:p>
          </p:txBody>
        </p:sp>
        <p:sp>
          <p:nvSpPr>
            <p:cNvPr id="124" name="箭头4"/>
            <p:cNvSpPr>
              <a:spLocks noChangeAspect="1"/>
            </p:cNvSpPr>
            <p:nvPr/>
          </p:nvSpPr>
          <p:spPr bwMode="auto">
            <a:xfrm>
              <a:off x="3243850" y="1412001"/>
              <a:ext cx="1425514" cy="1319866"/>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chemeClr val="bg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nSpc>
                  <a:spcPct val="120000"/>
                </a:lnSpc>
                <a:defRPr/>
              </a:pPr>
              <a:endParaRPr lang="en-US" sz="700">
                <a:solidFill>
                  <a:schemeClr val="accent1"/>
                </a:solidFill>
                <a:latin typeface="微软雅黑" pitchFamily="34" charset="-122"/>
              </a:endParaRPr>
            </a:p>
          </p:txBody>
        </p:sp>
        <p:sp>
          <p:nvSpPr>
            <p:cNvPr id="125" name="箭头3"/>
            <p:cNvSpPr>
              <a:spLocks noChangeAspect="1"/>
            </p:cNvSpPr>
            <p:nvPr/>
          </p:nvSpPr>
          <p:spPr bwMode="auto">
            <a:xfrm>
              <a:off x="3248314" y="2603898"/>
              <a:ext cx="1291593" cy="1360042"/>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chemeClr val="tx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nSpc>
                  <a:spcPct val="120000"/>
                </a:lnSpc>
                <a:defRPr/>
              </a:pPr>
              <a:endParaRPr lang="en-US" sz="700">
                <a:solidFill>
                  <a:schemeClr val="accent1"/>
                </a:solidFill>
                <a:latin typeface="微软雅黑" pitchFamily="34" charset="-122"/>
              </a:endParaRPr>
            </a:p>
          </p:txBody>
        </p:sp>
        <p:sp>
          <p:nvSpPr>
            <p:cNvPr id="126" name="箭头2"/>
            <p:cNvSpPr>
              <a:spLocks noChangeAspect="1"/>
            </p:cNvSpPr>
            <p:nvPr/>
          </p:nvSpPr>
          <p:spPr bwMode="auto">
            <a:xfrm>
              <a:off x="4414914" y="2731867"/>
              <a:ext cx="1380874" cy="1229097"/>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chemeClr val="bg2"/>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lIns="0" tIns="25204" rIns="0" bIns="25204" anchor="ctr"/>
            <a:lstStyle/>
            <a:p>
              <a:pPr marL="102681" indent="-102681">
                <a:lnSpc>
                  <a:spcPct val="120000"/>
                </a:lnSpc>
                <a:spcBef>
                  <a:spcPts val="338"/>
                </a:spcBef>
                <a:spcAft>
                  <a:spcPts val="338"/>
                </a:spcAft>
                <a:buFont typeface="Arial" pitchFamily="34" charset="0"/>
                <a:buChar char="•"/>
                <a:defRPr/>
              </a:pPr>
              <a:endParaRPr lang="en-US" sz="800">
                <a:solidFill>
                  <a:schemeClr val="accent1"/>
                </a:solidFill>
                <a:latin typeface="微软雅黑" pitchFamily="34" charset="-122"/>
              </a:endParaRPr>
            </a:p>
          </p:txBody>
        </p:sp>
        <p:sp>
          <p:nvSpPr>
            <p:cNvPr id="127" name="中心文本"/>
            <p:cNvSpPr txBox="1">
              <a:spLocks noChangeArrowheads="1"/>
            </p:cNvSpPr>
            <p:nvPr/>
          </p:nvSpPr>
          <p:spPr bwMode="auto">
            <a:xfrm>
              <a:off x="3914943" y="2504201"/>
              <a:ext cx="1214216" cy="3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1800" b="1" dirty="0">
                  <a:latin typeface="微软雅黑" panose="020B0503020204020204" pitchFamily="34" charset="-122"/>
                </a:rPr>
                <a:t>添加标题</a:t>
              </a:r>
            </a:p>
          </p:txBody>
        </p:sp>
        <p:sp>
          <p:nvSpPr>
            <p:cNvPr id="128" name="Freeform 54"/>
            <p:cNvSpPr>
              <a:spLocks noEditPoints="1"/>
            </p:cNvSpPr>
            <p:nvPr/>
          </p:nvSpPr>
          <p:spPr bwMode="auto">
            <a:xfrm>
              <a:off x="5007967" y="3245835"/>
              <a:ext cx="194768" cy="360184"/>
            </a:xfrm>
            <a:custGeom>
              <a:avLst/>
              <a:gdLst>
                <a:gd name="T0" fmla="*/ 23 w 144"/>
                <a:gd name="T1" fmla="*/ 0 h 270"/>
                <a:gd name="T2" fmla="*/ 19 w 144"/>
                <a:gd name="T3" fmla="*/ 0 h 270"/>
                <a:gd name="T4" fmla="*/ 11 w 144"/>
                <a:gd name="T5" fmla="*/ 3 h 270"/>
                <a:gd name="T6" fmla="*/ 4 w 144"/>
                <a:gd name="T7" fmla="*/ 9 h 270"/>
                <a:gd name="T8" fmla="*/ 1 w 144"/>
                <a:gd name="T9" fmla="*/ 18 h 270"/>
                <a:gd name="T10" fmla="*/ 0 w 144"/>
                <a:gd name="T11" fmla="*/ 248 h 270"/>
                <a:gd name="T12" fmla="*/ 1 w 144"/>
                <a:gd name="T13" fmla="*/ 252 h 270"/>
                <a:gd name="T14" fmla="*/ 4 w 144"/>
                <a:gd name="T15" fmla="*/ 260 h 270"/>
                <a:gd name="T16" fmla="*/ 11 w 144"/>
                <a:gd name="T17" fmla="*/ 266 h 270"/>
                <a:gd name="T18" fmla="*/ 19 w 144"/>
                <a:gd name="T19" fmla="*/ 270 h 270"/>
                <a:gd name="T20" fmla="*/ 122 w 144"/>
                <a:gd name="T21" fmla="*/ 270 h 270"/>
                <a:gd name="T22" fmla="*/ 127 w 144"/>
                <a:gd name="T23" fmla="*/ 270 h 270"/>
                <a:gd name="T24" fmla="*/ 135 w 144"/>
                <a:gd name="T25" fmla="*/ 266 h 270"/>
                <a:gd name="T26" fmla="*/ 140 w 144"/>
                <a:gd name="T27" fmla="*/ 260 h 270"/>
                <a:gd name="T28" fmla="*/ 144 w 144"/>
                <a:gd name="T29" fmla="*/ 252 h 270"/>
                <a:gd name="T30" fmla="*/ 144 w 144"/>
                <a:gd name="T31" fmla="*/ 22 h 270"/>
                <a:gd name="T32" fmla="*/ 144 w 144"/>
                <a:gd name="T33" fmla="*/ 18 h 270"/>
                <a:gd name="T34" fmla="*/ 140 w 144"/>
                <a:gd name="T35" fmla="*/ 9 h 270"/>
                <a:gd name="T36" fmla="*/ 135 w 144"/>
                <a:gd name="T37" fmla="*/ 3 h 270"/>
                <a:gd name="T38" fmla="*/ 127 w 144"/>
                <a:gd name="T39" fmla="*/ 0 h 270"/>
                <a:gd name="T40" fmla="*/ 122 w 144"/>
                <a:gd name="T41" fmla="*/ 0 h 270"/>
                <a:gd name="T42" fmla="*/ 86 w 144"/>
                <a:gd name="T43" fmla="*/ 18 h 270"/>
                <a:gd name="T44" fmla="*/ 90 w 144"/>
                <a:gd name="T45" fmla="*/ 19 h 270"/>
                <a:gd name="T46" fmla="*/ 90 w 144"/>
                <a:gd name="T47" fmla="*/ 22 h 270"/>
                <a:gd name="T48" fmla="*/ 86 w 144"/>
                <a:gd name="T49" fmla="*/ 26 h 270"/>
                <a:gd name="T50" fmla="*/ 58 w 144"/>
                <a:gd name="T51" fmla="*/ 26 h 270"/>
                <a:gd name="T52" fmla="*/ 54 w 144"/>
                <a:gd name="T53" fmla="*/ 22 h 270"/>
                <a:gd name="T54" fmla="*/ 56 w 144"/>
                <a:gd name="T55" fmla="*/ 19 h 270"/>
                <a:gd name="T56" fmla="*/ 58 w 144"/>
                <a:gd name="T57" fmla="*/ 18 h 270"/>
                <a:gd name="T58" fmla="*/ 72 w 144"/>
                <a:gd name="T59" fmla="*/ 262 h 270"/>
                <a:gd name="T60" fmla="*/ 62 w 144"/>
                <a:gd name="T61" fmla="*/ 258 h 270"/>
                <a:gd name="T62" fmla="*/ 58 w 144"/>
                <a:gd name="T63" fmla="*/ 248 h 270"/>
                <a:gd name="T64" fmla="*/ 60 w 144"/>
                <a:gd name="T65" fmla="*/ 243 h 270"/>
                <a:gd name="T66" fmla="*/ 66 w 144"/>
                <a:gd name="T67" fmla="*/ 234 h 270"/>
                <a:gd name="T68" fmla="*/ 72 w 144"/>
                <a:gd name="T69" fmla="*/ 234 h 270"/>
                <a:gd name="T70" fmla="*/ 81 w 144"/>
                <a:gd name="T71" fmla="*/ 239 h 270"/>
                <a:gd name="T72" fmla="*/ 86 w 144"/>
                <a:gd name="T73" fmla="*/ 248 h 270"/>
                <a:gd name="T74" fmla="*/ 84 w 144"/>
                <a:gd name="T75" fmla="*/ 252 h 270"/>
                <a:gd name="T76" fmla="*/ 77 w 144"/>
                <a:gd name="T77" fmla="*/ 260 h 270"/>
                <a:gd name="T78" fmla="*/ 72 w 144"/>
                <a:gd name="T79" fmla="*/ 262 h 270"/>
                <a:gd name="T80" fmla="*/ 9 w 144"/>
                <a:gd name="T81" fmla="*/ 225 h 270"/>
                <a:gd name="T82" fmla="*/ 136 w 144"/>
                <a:gd name="T83" fmla="*/ 4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270">
                  <a:moveTo>
                    <a:pt x="122" y="0"/>
                  </a:moveTo>
                  <a:lnTo>
                    <a:pt x="23" y="0"/>
                  </a:lnTo>
                  <a:lnTo>
                    <a:pt x="23" y="0"/>
                  </a:lnTo>
                  <a:lnTo>
                    <a:pt x="19" y="0"/>
                  </a:lnTo>
                  <a:lnTo>
                    <a:pt x="13" y="1"/>
                  </a:lnTo>
                  <a:lnTo>
                    <a:pt x="11" y="3"/>
                  </a:lnTo>
                  <a:lnTo>
                    <a:pt x="6" y="5"/>
                  </a:lnTo>
                  <a:lnTo>
                    <a:pt x="4" y="9"/>
                  </a:lnTo>
                  <a:lnTo>
                    <a:pt x="2" y="13"/>
                  </a:lnTo>
                  <a:lnTo>
                    <a:pt x="1" y="18"/>
                  </a:lnTo>
                  <a:lnTo>
                    <a:pt x="0" y="22"/>
                  </a:lnTo>
                  <a:lnTo>
                    <a:pt x="0" y="248"/>
                  </a:lnTo>
                  <a:lnTo>
                    <a:pt x="0" y="248"/>
                  </a:lnTo>
                  <a:lnTo>
                    <a:pt x="1" y="252"/>
                  </a:lnTo>
                  <a:lnTo>
                    <a:pt x="2" y="256"/>
                  </a:lnTo>
                  <a:lnTo>
                    <a:pt x="4" y="260"/>
                  </a:lnTo>
                  <a:lnTo>
                    <a:pt x="6" y="263"/>
                  </a:lnTo>
                  <a:lnTo>
                    <a:pt x="11" y="266"/>
                  </a:lnTo>
                  <a:lnTo>
                    <a:pt x="13" y="269"/>
                  </a:lnTo>
                  <a:lnTo>
                    <a:pt x="19" y="270"/>
                  </a:lnTo>
                  <a:lnTo>
                    <a:pt x="23" y="270"/>
                  </a:lnTo>
                  <a:lnTo>
                    <a:pt x="122" y="270"/>
                  </a:lnTo>
                  <a:lnTo>
                    <a:pt x="122" y="270"/>
                  </a:lnTo>
                  <a:lnTo>
                    <a:pt x="127" y="270"/>
                  </a:lnTo>
                  <a:lnTo>
                    <a:pt x="131" y="269"/>
                  </a:lnTo>
                  <a:lnTo>
                    <a:pt x="135" y="266"/>
                  </a:lnTo>
                  <a:lnTo>
                    <a:pt x="137" y="263"/>
                  </a:lnTo>
                  <a:lnTo>
                    <a:pt x="140" y="260"/>
                  </a:lnTo>
                  <a:lnTo>
                    <a:pt x="143" y="256"/>
                  </a:lnTo>
                  <a:lnTo>
                    <a:pt x="144" y="252"/>
                  </a:lnTo>
                  <a:lnTo>
                    <a:pt x="144" y="248"/>
                  </a:lnTo>
                  <a:lnTo>
                    <a:pt x="144" y="22"/>
                  </a:lnTo>
                  <a:lnTo>
                    <a:pt x="144" y="22"/>
                  </a:lnTo>
                  <a:lnTo>
                    <a:pt x="144" y="18"/>
                  </a:lnTo>
                  <a:lnTo>
                    <a:pt x="143" y="13"/>
                  </a:lnTo>
                  <a:lnTo>
                    <a:pt x="140" y="9"/>
                  </a:lnTo>
                  <a:lnTo>
                    <a:pt x="137" y="5"/>
                  </a:lnTo>
                  <a:lnTo>
                    <a:pt x="135" y="3"/>
                  </a:lnTo>
                  <a:lnTo>
                    <a:pt x="131" y="1"/>
                  </a:lnTo>
                  <a:lnTo>
                    <a:pt x="127" y="0"/>
                  </a:lnTo>
                  <a:lnTo>
                    <a:pt x="122" y="0"/>
                  </a:lnTo>
                  <a:lnTo>
                    <a:pt x="122" y="0"/>
                  </a:lnTo>
                  <a:close/>
                  <a:moveTo>
                    <a:pt x="58" y="18"/>
                  </a:moveTo>
                  <a:lnTo>
                    <a:pt x="86" y="18"/>
                  </a:lnTo>
                  <a:lnTo>
                    <a:pt x="86" y="18"/>
                  </a:lnTo>
                  <a:lnTo>
                    <a:pt x="90" y="19"/>
                  </a:lnTo>
                  <a:lnTo>
                    <a:pt x="90" y="22"/>
                  </a:lnTo>
                  <a:lnTo>
                    <a:pt x="90" y="22"/>
                  </a:lnTo>
                  <a:lnTo>
                    <a:pt x="90" y="24"/>
                  </a:lnTo>
                  <a:lnTo>
                    <a:pt x="86" y="26"/>
                  </a:lnTo>
                  <a:lnTo>
                    <a:pt x="58" y="26"/>
                  </a:lnTo>
                  <a:lnTo>
                    <a:pt x="58" y="26"/>
                  </a:lnTo>
                  <a:lnTo>
                    <a:pt x="56" y="24"/>
                  </a:lnTo>
                  <a:lnTo>
                    <a:pt x="54" y="22"/>
                  </a:lnTo>
                  <a:lnTo>
                    <a:pt x="54" y="22"/>
                  </a:lnTo>
                  <a:lnTo>
                    <a:pt x="56" y="19"/>
                  </a:lnTo>
                  <a:lnTo>
                    <a:pt x="58" y="18"/>
                  </a:lnTo>
                  <a:lnTo>
                    <a:pt x="58" y="18"/>
                  </a:lnTo>
                  <a:close/>
                  <a:moveTo>
                    <a:pt x="72" y="262"/>
                  </a:moveTo>
                  <a:lnTo>
                    <a:pt x="72" y="262"/>
                  </a:lnTo>
                  <a:lnTo>
                    <a:pt x="66" y="260"/>
                  </a:lnTo>
                  <a:lnTo>
                    <a:pt x="62" y="258"/>
                  </a:lnTo>
                  <a:lnTo>
                    <a:pt x="60" y="252"/>
                  </a:lnTo>
                  <a:lnTo>
                    <a:pt x="58" y="248"/>
                  </a:lnTo>
                  <a:lnTo>
                    <a:pt x="58" y="248"/>
                  </a:lnTo>
                  <a:lnTo>
                    <a:pt x="60" y="243"/>
                  </a:lnTo>
                  <a:lnTo>
                    <a:pt x="62" y="239"/>
                  </a:lnTo>
                  <a:lnTo>
                    <a:pt x="66" y="234"/>
                  </a:lnTo>
                  <a:lnTo>
                    <a:pt x="72" y="234"/>
                  </a:lnTo>
                  <a:lnTo>
                    <a:pt x="72" y="234"/>
                  </a:lnTo>
                  <a:lnTo>
                    <a:pt x="77" y="234"/>
                  </a:lnTo>
                  <a:lnTo>
                    <a:pt x="81" y="239"/>
                  </a:lnTo>
                  <a:lnTo>
                    <a:pt x="84" y="243"/>
                  </a:lnTo>
                  <a:lnTo>
                    <a:pt x="86" y="248"/>
                  </a:lnTo>
                  <a:lnTo>
                    <a:pt x="86" y="248"/>
                  </a:lnTo>
                  <a:lnTo>
                    <a:pt x="84" y="252"/>
                  </a:lnTo>
                  <a:lnTo>
                    <a:pt x="81" y="258"/>
                  </a:lnTo>
                  <a:lnTo>
                    <a:pt x="77" y="260"/>
                  </a:lnTo>
                  <a:lnTo>
                    <a:pt x="72" y="262"/>
                  </a:lnTo>
                  <a:lnTo>
                    <a:pt x="72" y="262"/>
                  </a:lnTo>
                  <a:close/>
                  <a:moveTo>
                    <a:pt x="136" y="225"/>
                  </a:moveTo>
                  <a:lnTo>
                    <a:pt x="9" y="225"/>
                  </a:lnTo>
                  <a:lnTo>
                    <a:pt x="9" y="45"/>
                  </a:lnTo>
                  <a:lnTo>
                    <a:pt x="136" y="45"/>
                  </a:lnTo>
                  <a:lnTo>
                    <a:pt x="136" y="225"/>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accent1"/>
                </a:solidFill>
              </a:endParaRPr>
            </a:p>
          </p:txBody>
        </p:sp>
        <p:grpSp>
          <p:nvGrpSpPr>
            <p:cNvPr id="129" name="组合 128"/>
            <p:cNvGrpSpPr/>
            <p:nvPr/>
          </p:nvGrpSpPr>
          <p:grpSpPr>
            <a:xfrm>
              <a:off x="5105351" y="1925813"/>
              <a:ext cx="362855" cy="293487"/>
              <a:chOff x="5337176" y="1504950"/>
              <a:chExt cx="215900" cy="174626"/>
            </a:xfrm>
            <a:solidFill>
              <a:schemeClr val="accent2"/>
            </a:solidFill>
          </p:grpSpPr>
          <p:sp>
            <p:nvSpPr>
              <p:cNvPr id="142" name="Freeform 90"/>
              <p:cNvSpPr>
                <a:spLocks noEditPoints="1"/>
              </p:cNvSpPr>
              <p:nvPr/>
            </p:nvSpPr>
            <p:spPr bwMode="auto">
              <a:xfrm>
                <a:off x="5337176" y="1617663"/>
                <a:ext cx="215900" cy="61913"/>
              </a:xfrm>
              <a:custGeom>
                <a:avLst/>
                <a:gdLst>
                  <a:gd name="T0" fmla="*/ 272 w 273"/>
                  <a:gd name="T1" fmla="*/ 66 h 79"/>
                  <a:gd name="T2" fmla="*/ 272 w 273"/>
                  <a:gd name="T3" fmla="*/ 66 h 79"/>
                  <a:gd name="T4" fmla="*/ 266 w 273"/>
                  <a:gd name="T5" fmla="*/ 55 h 79"/>
                  <a:gd name="T6" fmla="*/ 255 w 273"/>
                  <a:gd name="T7" fmla="*/ 36 h 79"/>
                  <a:gd name="T8" fmla="*/ 233 w 273"/>
                  <a:gd name="T9" fmla="*/ 2 h 79"/>
                  <a:gd name="T10" fmla="*/ 233 w 273"/>
                  <a:gd name="T11" fmla="*/ 2 h 79"/>
                  <a:gd name="T12" fmla="*/ 232 w 273"/>
                  <a:gd name="T13" fmla="*/ 0 h 79"/>
                  <a:gd name="T14" fmla="*/ 231 w 273"/>
                  <a:gd name="T15" fmla="*/ 0 h 79"/>
                  <a:gd name="T16" fmla="*/ 44 w 273"/>
                  <a:gd name="T17" fmla="*/ 0 h 79"/>
                  <a:gd name="T18" fmla="*/ 44 w 273"/>
                  <a:gd name="T19" fmla="*/ 0 h 79"/>
                  <a:gd name="T20" fmla="*/ 41 w 273"/>
                  <a:gd name="T21" fmla="*/ 0 h 79"/>
                  <a:gd name="T22" fmla="*/ 39 w 273"/>
                  <a:gd name="T23" fmla="*/ 2 h 79"/>
                  <a:gd name="T24" fmla="*/ 39 w 273"/>
                  <a:gd name="T25" fmla="*/ 2 h 79"/>
                  <a:gd name="T26" fmla="*/ 18 w 273"/>
                  <a:gd name="T27" fmla="*/ 36 h 79"/>
                  <a:gd name="T28" fmla="*/ 7 w 273"/>
                  <a:gd name="T29" fmla="*/ 55 h 79"/>
                  <a:gd name="T30" fmla="*/ 1 w 273"/>
                  <a:gd name="T31" fmla="*/ 66 h 79"/>
                  <a:gd name="T32" fmla="*/ 1 w 273"/>
                  <a:gd name="T33" fmla="*/ 66 h 79"/>
                  <a:gd name="T34" fmla="*/ 0 w 273"/>
                  <a:gd name="T35" fmla="*/ 71 h 79"/>
                  <a:gd name="T36" fmla="*/ 1 w 273"/>
                  <a:gd name="T37" fmla="*/ 74 h 79"/>
                  <a:gd name="T38" fmla="*/ 1 w 273"/>
                  <a:gd name="T39" fmla="*/ 74 h 79"/>
                  <a:gd name="T40" fmla="*/ 4 w 273"/>
                  <a:gd name="T41" fmla="*/ 77 h 79"/>
                  <a:gd name="T42" fmla="*/ 8 w 273"/>
                  <a:gd name="T43" fmla="*/ 78 h 79"/>
                  <a:gd name="T44" fmla="*/ 19 w 273"/>
                  <a:gd name="T45" fmla="*/ 79 h 79"/>
                  <a:gd name="T46" fmla="*/ 255 w 273"/>
                  <a:gd name="T47" fmla="*/ 79 h 79"/>
                  <a:gd name="T48" fmla="*/ 255 w 273"/>
                  <a:gd name="T49" fmla="*/ 79 h 79"/>
                  <a:gd name="T50" fmla="*/ 266 w 273"/>
                  <a:gd name="T51" fmla="*/ 78 h 79"/>
                  <a:gd name="T52" fmla="*/ 269 w 273"/>
                  <a:gd name="T53" fmla="*/ 77 h 79"/>
                  <a:gd name="T54" fmla="*/ 272 w 273"/>
                  <a:gd name="T55" fmla="*/ 74 h 79"/>
                  <a:gd name="T56" fmla="*/ 272 w 273"/>
                  <a:gd name="T57" fmla="*/ 74 h 79"/>
                  <a:gd name="T58" fmla="*/ 273 w 273"/>
                  <a:gd name="T59" fmla="*/ 71 h 79"/>
                  <a:gd name="T60" fmla="*/ 272 w 273"/>
                  <a:gd name="T61" fmla="*/ 66 h 79"/>
                  <a:gd name="T62" fmla="*/ 272 w 273"/>
                  <a:gd name="T63" fmla="*/ 66 h 79"/>
                  <a:gd name="T64" fmla="*/ 266 w 273"/>
                  <a:gd name="T65" fmla="*/ 70 h 79"/>
                  <a:gd name="T66" fmla="*/ 266 w 273"/>
                  <a:gd name="T67" fmla="*/ 70 h 79"/>
                  <a:gd name="T68" fmla="*/ 263 w 273"/>
                  <a:gd name="T69" fmla="*/ 71 h 79"/>
                  <a:gd name="T70" fmla="*/ 255 w 273"/>
                  <a:gd name="T71" fmla="*/ 71 h 79"/>
                  <a:gd name="T72" fmla="*/ 19 w 273"/>
                  <a:gd name="T73" fmla="*/ 71 h 79"/>
                  <a:gd name="T74" fmla="*/ 19 w 273"/>
                  <a:gd name="T75" fmla="*/ 71 h 79"/>
                  <a:gd name="T76" fmla="*/ 9 w 273"/>
                  <a:gd name="T77" fmla="*/ 71 h 79"/>
                  <a:gd name="T78" fmla="*/ 8 w 273"/>
                  <a:gd name="T79" fmla="*/ 70 h 79"/>
                  <a:gd name="T80" fmla="*/ 8 w 273"/>
                  <a:gd name="T81" fmla="*/ 70 h 79"/>
                  <a:gd name="T82" fmla="*/ 8 w 273"/>
                  <a:gd name="T83" fmla="*/ 68 h 79"/>
                  <a:gd name="T84" fmla="*/ 8 w 273"/>
                  <a:gd name="T85" fmla="*/ 68 h 79"/>
                  <a:gd name="T86" fmla="*/ 8 w 273"/>
                  <a:gd name="T87" fmla="*/ 68 h 79"/>
                  <a:gd name="T88" fmla="*/ 8 w 273"/>
                  <a:gd name="T89" fmla="*/ 68 h 79"/>
                  <a:gd name="T90" fmla="*/ 15 w 273"/>
                  <a:gd name="T91" fmla="*/ 53 h 79"/>
                  <a:gd name="T92" fmla="*/ 31 w 273"/>
                  <a:gd name="T93" fmla="*/ 29 h 79"/>
                  <a:gd name="T94" fmla="*/ 241 w 273"/>
                  <a:gd name="T95" fmla="*/ 29 h 79"/>
                  <a:gd name="T96" fmla="*/ 241 w 273"/>
                  <a:gd name="T97" fmla="*/ 29 h 79"/>
                  <a:gd name="T98" fmla="*/ 258 w 273"/>
                  <a:gd name="T99" fmla="*/ 53 h 79"/>
                  <a:gd name="T100" fmla="*/ 265 w 273"/>
                  <a:gd name="T101" fmla="*/ 68 h 79"/>
                  <a:gd name="T102" fmla="*/ 265 w 273"/>
                  <a:gd name="T103" fmla="*/ 68 h 79"/>
                  <a:gd name="T104" fmla="*/ 265 w 273"/>
                  <a:gd name="T105" fmla="*/ 68 h 79"/>
                  <a:gd name="T106" fmla="*/ 265 w 273"/>
                  <a:gd name="T107" fmla="*/ 68 h 79"/>
                  <a:gd name="T108" fmla="*/ 266 w 273"/>
                  <a:gd name="T109" fmla="*/ 70 h 79"/>
                  <a:gd name="T110" fmla="*/ 266 w 273"/>
                  <a:gd name="T111" fmla="*/ 7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3" h="79">
                    <a:moveTo>
                      <a:pt x="272" y="66"/>
                    </a:moveTo>
                    <a:lnTo>
                      <a:pt x="272" y="66"/>
                    </a:lnTo>
                    <a:lnTo>
                      <a:pt x="266" y="55"/>
                    </a:lnTo>
                    <a:lnTo>
                      <a:pt x="255" y="36"/>
                    </a:lnTo>
                    <a:lnTo>
                      <a:pt x="233" y="2"/>
                    </a:lnTo>
                    <a:lnTo>
                      <a:pt x="233" y="2"/>
                    </a:lnTo>
                    <a:lnTo>
                      <a:pt x="232" y="0"/>
                    </a:lnTo>
                    <a:lnTo>
                      <a:pt x="231" y="0"/>
                    </a:lnTo>
                    <a:lnTo>
                      <a:pt x="44" y="0"/>
                    </a:lnTo>
                    <a:lnTo>
                      <a:pt x="44" y="0"/>
                    </a:lnTo>
                    <a:lnTo>
                      <a:pt x="41" y="0"/>
                    </a:lnTo>
                    <a:lnTo>
                      <a:pt x="39" y="2"/>
                    </a:lnTo>
                    <a:lnTo>
                      <a:pt x="39" y="2"/>
                    </a:lnTo>
                    <a:lnTo>
                      <a:pt x="18" y="36"/>
                    </a:lnTo>
                    <a:lnTo>
                      <a:pt x="7" y="55"/>
                    </a:lnTo>
                    <a:lnTo>
                      <a:pt x="1" y="66"/>
                    </a:lnTo>
                    <a:lnTo>
                      <a:pt x="1" y="66"/>
                    </a:lnTo>
                    <a:lnTo>
                      <a:pt x="0" y="71"/>
                    </a:lnTo>
                    <a:lnTo>
                      <a:pt x="1" y="74"/>
                    </a:lnTo>
                    <a:lnTo>
                      <a:pt x="1" y="74"/>
                    </a:lnTo>
                    <a:lnTo>
                      <a:pt x="4" y="77"/>
                    </a:lnTo>
                    <a:lnTo>
                      <a:pt x="8" y="78"/>
                    </a:lnTo>
                    <a:lnTo>
                      <a:pt x="19" y="79"/>
                    </a:lnTo>
                    <a:lnTo>
                      <a:pt x="255" y="79"/>
                    </a:lnTo>
                    <a:lnTo>
                      <a:pt x="255" y="79"/>
                    </a:lnTo>
                    <a:lnTo>
                      <a:pt x="266" y="78"/>
                    </a:lnTo>
                    <a:lnTo>
                      <a:pt x="269" y="77"/>
                    </a:lnTo>
                    <a:lnTo>
                      <a:pt x="272" y="74"/>
                    </a:lnTo>
                    <a:lnTo>
                      <a:pt x="272" y="74"/>
                    </a:lnTo>
                    <a:lnTo>
                      <a:pt x="273" y="71"/>
                    </a:lnTo>
                    <a:lnTo>
                      <a:pt x="272" y="66"/>
                    </a:lnTo>
                    <a:lnTo>
                      <a:pt x="272" y="66"/>
                    </a:lnTo>
                    <a:close/>
                    <a:moveTo>
                      <a:pt x="266" y="70"/>
                    </a:moveTo>
                    <a:lnTo>
                      <a:pt x="266" y="70"/>
                    </a:lnTo>
                    <a:lnTo>
                      <a:pt x="263" y="71"/>
                    </a:lnTo>
                    <a:lnTo>
                      <a:pt x="255" y="71"/>
                    </a:lnTo>
                    <a:lnTo>
                      <a:pt x="19" y="71"/>
                    </a:lnTo>
                    <a:lnTo>
                      <a:pt x="19" y="71"/>
                    </a:lnTo>
                    <a:lnTo>
                      <a:pt x="9" y="71"/>
                    </a:lnTo>
                    <a:lnTo>
                      <a:pt x="8" y="70"/>
                    </a:lnTo>
                    <a:lnTo>
                      <a:pt x="8" y="70"/>
                    </a:lnTo>
                    <a:lnTo>
                      <a:pt x="8" y="68"/>
                    </a:lnTo>
                    <a:lnTo>
                      <a:pt x="8" y="68"/>
                    </a:lnTo>
                    <a:lnTo>
                      <a:pt x="8" y="68"/>
                    </a:lnTo>
                    <a:lnTo>
                      <a:pt x="8" y="68"/>
                    </a:lnTo>
                    <a:lnTo>
                      <a:pt x="15" y="53"/>
                    </a:lnTo>
                    <a:lnTo>
                      <a:pt x="31" y="29"/>
                    </a:lnTo>
                    <a:lnTo>
                      <a:pt x="241" y="29"/>
                    </a:lnTo>
                    <a:lnTo>
                      <a:pt x="241" y="29"/>
                    </a:lnTo>
                    <a:lnTo>
                      <a:pt x="258" y="53"/>
                    </a:lnTo>
                    <a:lnTo>
                      <a:pt x="265" y="68"/>
                    </a:lnTo>
                    <a:lnTo>
                      <a:pt x="265" y="68"/>
                    </a:lnTo>
                    <a:lnTo>
                      <a:pt x="265" y="68"/>
                    </a:lnTo>
                    <a:lnTo>
                      <a:pt x="265" y="68"/>
                    </a:lnTo>
                    <a:lnTo>
                      <a:pt x="266" y="70"/>
                    </a:lnTo>
                    <a:lnTo>
                      <a:pt x="26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3" name="Freeform 91"/>
              <p:cNvSpPr>
                <a:spLocks/>
              </p:cNvSpPr>
              <p:nvPr/>
            </p:nvSpPr>
            <p:spPr bwMode="auto">
              <a:xfrm>
                <a:off x="5434013" y="1646238"/>
                <a:ext cx="23813" cy="15875"/>
              </a:xfrm>
              <a:custGeom>
                <a:avLst/>
                <a:gdLst>
                  <a:gd name="T0" fmla="*/ 29 w 32"/>
                  <a:gd name="T1" fmla="*/ 0 h 21"/>
                  <a:gd name="T2" fmla="*/ 3 w 32"/>
                  <a:gd name="T3" fmla="*/ 0 h 21"/>
                  <a:gd name="T4" fmla="*/ 3 w 32"/>
                  <a:gd name="T5" fmla="*/ 0 h 21"/>
                  <a:gd name="T6" fmla="*/ 0 w 32"/>
                  <a:gd name="T7" fmla="*/ 1 h 21"/>
                  <a:gd name="T8" fmla="*/ 0 w 32"/>
                  <a:gd name="T9" fmla="*/ 3 h 21"/>
                  <a:gd name="T10" fmla="*/ 0 w 32"/>
                  <a:gd name="T11" fmla="*/ 19 h 21"/>
                  <a:gd name="T12" fmla="*/ 0 w 32"/>
                  <a:gd name="T13" fmla="*/ 19 h 21"/>
                  <a:gd name="T14" fmla="*/ 0 w 32"/>
                  <a:gd name="T15" fmla="*/ 21 h 21"/>
                  <a:gd name="T16" fmla="*/ 3 w 32"/>
                  <a:gd name="T17" fmla="*/ 21 h 21"/>
                  <a:gd name="T18" fmla="*/ 29 w 32"/>
                  <a:gd name="T19" fmla="*/ 21 h 21"/>
                  <a:gd name="T20" fmla="*/ 29 w 32"/>
                  <a:gd name="T21" fmla="*/ 21 h 21"/>
                  <a:gd name="T22" fmla="*/ 32 w 32"/>
                  <a:gd name="T23" fmla="*/ 21 h 21"/>
                  <a:gd name="T24" fmla="*/ 32 w 32"/>
                  <a:gd name="T25" fmla="*/ 19 h 21"/>
                  <a:gd name="T26" fmla="*/ 32 w 32"/>
                  <a:gd name="T27" fmla="*/ 3 h 21"/>
                  <a:gd name="T28" fmla="*/ 32 w 32"/>
                  <a:gd name="T29" fmla="*/ 3 h 21"/>
                  <a:gd name="T30" fmla="*/ 32 w 32"/>
                  <a:gd name="T31" fmla="*/ 1 h 21"/>
                  <a:gd name="T32" fmla="*/ 29 w 32"/>
                  <a:gd name="T33" fmla="*/ 0 h 21"/>
                  <a:gd name="T34" fmla="*/ 29 w 32"/>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21">
                    <a:moveTo>
                      <a:pt x="29" y="0"/>
                    </a:moveTo>
                    <a:lnTo>
                      <a:pt x="3" y="0"/>
                    </a:lnTo>
                    <a:lnTo>
                      <a:pt x="3" y="0"/>
                    </a:lnTo>
                    <a:lnTo>
                      <a:pt x="0" y="1"/>
                    </a:lnTo>
                    <a:lnTo>
                      <a:pt x="0" y="3"/>
                    </a:lnTo>
                    <a:lnTo>
                      <a:pt x="0" y="19"/>
                    </a:lnTo>
                    <a:lnTo>
                      <a:pt x="0" y="19"/>
                    </a:lnTo>
                    <a:lnTo>
                      <a:pt x="0" y="21"/>
                    </a:lnTo>
                    <a:lnTo>
                      <a:pt x="3" y="21"/>
                    </a:lnTo>
                    <a:lnTo>
                      <a:pt x="29" y="21"/>
                    </a:lnTo>
                    <a:lnTo>
                      <a:pt x="29" y="21"/>
                    </a:lnTo>
                    <a:lnTo>
                      <a:pt x="32" y="21"/>
                    </a:lnTo>
                    <a:lnTo>
                      <a:pt x="32" y="19"/>
                    </a:lnTo>
                    <a:lnTo>
                      <a:pt x="32" y="3"/>
                    </a:lnTo>
                    <a:lnTo>
                      <a:pt x="32" y="3"/>
                    </a:lnTo>
                    <a:lnTo>
                      <a:pt x="32" y="1"/>
                    </a:lnTo>
                    <a:lnTo>
                      <a:pt x="29" y="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4" name="Freeform 92"/>
              <p:cNvSpPr>
                <a:spLocks noEditPoints="1"/>
              </p:cNvSpPr>
              <p:nvPr/>
            </p:nvSpPr>
            <p:spPr bwMode="auto">
              <a:xfrm>
                <a:off x="5370513" y="1504950"/>
                <a:ext cx="149225" cy="106363"/>
              </a:xfrm>
              <a:custGeom>
                <a:avLst/>
                <a:gdLst>
                  <a:gd name="T0" fmla="*/ 176 w 189"/>
                  <a:gd name="T1" fmla="*/ 132 h 132"/>
                  <a:gd name="T2" fmla="*/ 189 w 189"/>
                  <a:gd name="T3" fmla="*/ 132 h 132"/>
                  <a:gd name="T4" fmla="*/ 189 w 189"/>
                  <a:gd name="T5" fmla="*/ 118 h 132"/>
                  <a:gd name="T6" fmla="*/ 189 w 189"/>
                  <a:gd name="T7" fmla="*/ 118 h 132"/>
                  <a:gd name="T8" fmla="*/ 189 w 189"/>
                  <a:gd name="T9" fmla="*/ 12 h 132"/>
                  <a:gd name="T10" fmla="*/ 189 w 189"/>
                  <a:gd name="T11" fmla="*/ 12 h 132"/>
                  <a:gd name="T12" fmla="*/ 189 w 189"/>
                  <a:gd name="T13" fmla="*/ 8 h 132"/>
                  <a:gd name="T14" fmla="*/ 186 w 189"/>
                  <a:gd name="T15" fmla="*/ 2 h 132"/>
                  <a:gd name="T16" fmla="*/ 180 w 189"/>
                  <a:gd name="T17" fmla="*/ 0 h 132"/>
                  <a:gd name="T18" fmla="*/ 176 w 189"/>
                  <a:gd name="T19" fmla="*/ 0 h 132"/>
                  <a:gd name="T20" fmla="*/ 12 w 189"/>
                  <a:gd name="T21" fmla="*/ 0 h 132"/>
                  <a:gd name="T22" fmla="*/ 12 w 189"/>
                  <a:gd name="T23" fmla="*/ 0 h 132"/>
                  <a:gd name="T24" fmla="*/ 8 w 189"/>
                  <a:gd name="T25" fmla="*/ 0 h 132"/>
                  <a:gd name="T26" fmla="*/ 3 w 189"/>
                  <a:gd name="T27" fmla="*/ 2 h 132"/>
                  <a:gd name="T28" fmla="*/ 0 w 189"/>
                  <a:gd name="T29" fmla="*/ 8 h 132"/>
                  <a:gd name="T30" fmla="*/ 0 w 189"/>
                  <a:gd name="T31" fmla="*/ 12 h 132"/>
                  <a:gd name="T32" fmla="*/ 0 w 189"/>
                  <a:gd name="T33" fmla="*/ 118 h 132"/>
                  <a:gd name="T34" fmla="*/ 0 w 189"/>
                  <a:gd name="T35" fmla="*/ 118 h 132"/>
                  <a:gd name="T36" fmla="*/ 0 w 189"/>
                  <a:gd name="T37" fmla="*/ 118 h 132"/>
                  <a:gd name="T38" fmla="*/ 0 w 189"/>
                  <a:gd name="T39" fmla="*/ 132 h 132"/>
                  <a:gd name="T40" fmla="*/ 12 w 189"/>
                  <a:gd name="T41" fmla="*/ 132 h 132"/>
                  <a:gd name="T42" fmla="*/ 176 w 189"/>
                  <a:gd name="T43" fmla="*/ 132 h 132"/>
                  <a:gd name="T44" fmla="*/ 10 w 189"/>
                  <a:gd name="T45" fmla="*/ 8 h 132"/>
                  <a:gd name="T46" fmla="*/ 179 w 189"/>
                  <a:gd name="T47" fmla="*/ 8 h 132"/>
                  <a:gd name="T48" fmla="*/ 179 w 189"/>
                  <a:gd name="T49" fmla="*/ 118 h 132"/>
                  <a:gd name="T50" fmla="*/ 10 w 189"/>
                  <a:gd name="T51" fmla="*/ 118 h 132"/>
                  <a:gd name="T52" fmla="*/ 10 w 189"/>
                  <a:gd name="T53"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32">
                    <a:moveTo>
                      <a:pt x="176" y="132"/>
                    </a:moveTo>
                    <a:lnTo>
                      <a:pt x="189" y="132"/>
                    </a:lnTo>
                    <a:lnTo>
                      <a:pt x="189" y="118"/>
                    </a:lnTo>
                    <a:lnTo>
                      <a:pt x="189" y="118"/>
                    </a:lnTo>
                    <a:lnTo>
                      <a:pt x="189" y="12"/>
                    </a:lnTo>
                    <a:lnTo>
                      <a:pt x="189" y="12"/>
                    </a:lnTo>
                    <a:lnTo>
                      <a:pt x="189" y="8"/>
                    </a:lnTo>
                    <a:lnTo>
                      <a:pt x="186" y="2"/>
                    </a:lnTo>
                    <a:lnTo>
                      <a:pt x="180" y="0"/>
                    </a:lnTo>
                    <a:lnTo>
                      <a:pt x="176" y="0"/>
                    </a:lnTo>
                    <a:lnTo>
                      <a:pt x="12" y="0"/>
                    </a:lnTo>
                    <a:lnTo>
                      <a:pt x="12" y="0"/>
                    </a:lnTo>
                    <a:lnTo>
                      <a:pt x="8" y="0"/>
                    </a:lnTo>
                    <a:lnTo>
                      <a:pt x="3" y="2"/>
                    </a:lnTo>
                    <a:lnTo>
                      <a:pt x="0" y="8"/>
                    </a:lnTo>
                    <a:lnTo>
                      <a:pt x="0" y="12"/>
                    </a:lnTo>
                    <a:lnTo>
                      <a:pt x="0" y="118"/>
                    </a:lnTo>
                    <a:lnTo>
                      <a:pt x="0" y="118"/>
                    </a:lnTo>
                    <a:lnTo>
                      <a:pt x="0" y="118"/>
                    </a:lnTo>
                    <a:lnTo>
                      <a:pt x="0" y="132"/>
                    </a:lnTo>
                    <a:lnTo>
                      <a:pt x="12" y="132"/>
                    </a:lnTo>
                    <a:lnTo>
                      <a:pt x="176" y="132"/>
                    </a:lnTo>
                    <a:close/>
                    <a:moveTo>
                      <a:pt x="10" y="8"/>
                    </a:moveTo>
                    <a:lnTo>
                      <a:pt x="179" y="8"/>
                    </a:lnTo>
                    <a:lnTo>
                      <a:pt x="179" y="118"/>
                    </a:lnTo>
                    <a:lnTo>
                      <a:pt x="10" y="118"/>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grpSp>
          <p:nvGrpSpPr>
            <p:cNvPr id="130" name="组合 129"/>
            <p:cNvGrpSpPr/>
            <p:nvPr/>
          </p:nvGrpSpPr>
          <p:grpSpPr>
            <a:xfrm>
              <a:off x="3593752" y="3142499"/>
              <a:ext cx="362855" cy="317498"/>
              <a:chOff x="4902201" y="1906588"/>
              <a:chExt cx="215900" cy="188913"/>
            </a:xfrm>
            <a:solidFill>
              <a:schemeClr val="accent2"/>
            </a:solidFill>
          </p:grpSpPr>
          <p:sp>
            <p:nvSpPr>
              <p:cNvPr id="134" name="Freeform 132"/>
              <p:cNvSpPr>
                <a:spLocks/>
              </p:cNvSpPr>
              <p:nvPr/>
            </p:nvSpPr>
            <p:spPr bwMode="auto">
              <a:xfrm>
                <a:off x="4989513" y="1982788"/>
                <a:ext cx="46038" cy="15875"/>
              </a:xfrm>
              <a:custGeom>
                <a:avLst/>
                <a:gdLst>
                  <a:gd name="T0" fmla="*/ 57 w 57"/>
                  <a:gd name="T1" fmla="*/ 14 h 20"/>
                  <a:gd name="T2" fmla="*/ 57 w 57"/>
                  <a:gd name="T3" fmla="*/ 14 h 20"/>
                  <a:gd name="T4" fmla="*/ 57 w 57"/>
                  <a:gd name="T5" fmla="*/ 12 h 20"/>
                  <a:gd name="T6" fmla="*/ 57 w 57"/>
                  <a:gd name="T7" fmla="*/ 12 h 20"/>
                  <a:gd name="T8" fmla="*/ 56 w 57"/>
                  <a:gd name="T9" fmla="*/ 7 h 20"/>
                  <a:gd name="T10" fmla="*/ 54 w 57"/>
                  <a:gd name="T11" fmla="*/ 5 h 20"/>
                  <a:gd name="T12" fmla="*/ 53 w 57"/>
                  <a:gd name="T13" fmla="*/ 4 h 20"/>
                  <a:gd name="T14" fmla="*/ 53 w 57"/>
                  <a:gd name="T15" fmla="*/ 4 h 20"/>
                  <a:gd name="T16" fmla="*/ 41 w 57"/>
                  <a:gd name="T17" fmla="*/ 1 h 20"/>
                  <a:gd name="T18" fmla="*/ 28 w 57"/>
                  <a:gd name="T19" fmla="*/ 0 h 20"/>
                  <a:gd name="T20" fmla="*/ 28 w 57"/>
                  <a:gd name="T21" fmla="*/ 0 h 20"/>
                  <a:gd name="T22" fmla="*/ 16 w 57"/>
                  <a:gd name="T23" fmla="*/ 1 h 20"/>
                  <a:gd name="T24" fmla="*/ 5 w 57"/>
                  <a:gd name="T25" fmla="*/ 4 h 20"/>
                  <a:gd name="T26" fmla="*/ 5 w 57"/>
                  <a:gd name="T27" fmla="*/ 4 h 20"/>
                  <a:gd name="T28" fmla="*/ 2 w 57"/>
                  <a:gd name="T29" fmla="*/ 5 h 20"/>
                  <a:gd name="T30" fmla="*/ 1 w 57"/>
                  <a:gd name="T31" fmla="*/ 8 h 20"/>
                  <a:gd name="T32" fmla="*/ 0 w 57"/>
                  <a:gd name="T33" fmla="*/ 11 h 20"/>
                  <a:gd name="T34" fmla="*/ 1 w 57"/>
                  <a:gd name="T35" fmla="*/ 14 h 20"/>
                  <a:gd name="T36" fmla="*/ 1 w 57"/>
                  <a:gd name="T37" fmla="*/ 14 h 20"/>
                  <a:gd name="T38" fmla="*/ 1 w 57"/>
                  <a:gd name="T39" fmla="*/ 18 h 20"/>
                  <a:gd name="T40" fmla="*/ 2 w 57"/>
                  <a:gd name="T41" fmla="*/ 19 h 20"/>
                  <a:gd name="T42" fmla="*/ 5 w 57"/>
                  <a:gd name="T43" fmla="*/ 20 h 20"/>
                  <a:gd name="T44" fmla="*/ 8 w 57"/>
                  <a:gd name="T45" fmla="*/ 20 h 20"/>
                  <a:gd name="T46" fmla="*/ 8 w 57"/>
                  <a:gd name="T47" fmla="*/ 20 h 20"/>
                  <a:gd name="T48" fmla="*/ 8 w 57"/>
                  <a:gd name="T49" fmla="*/ 20 h 20"/>
                  <a:gd name="T50" fmla="*/ 17 w 57"/>
                  <a:gd name="T51" fmla="*/ 18 h 20"/>
                  <a:gd name="T52" fmla="*/ 28 w 57"/>
                  <a:gd name="T53" fmla="*/ 16 h 20"/>
                  <a:gd name="T54" fmla="*/ 28 w 57"/>
                  <a:gd name="T55" fmla="*/ 16 h 20"/>
                  <a:gd name="T56" fmla="*/ 39 w 57"/>
                  <a:gd name="T57" fmla="*/ 18 h 20"/>
                  <a:gd name="T58" fmla="*/ 50 w 57"/>
                  <a:gd name="T59" fmla="*/ 20 h 20"/>
                  <a:gd name="T60" fmla="*/ 50 w 57"/>
                  <a:gd name="T61" fmla="*/ 20 h 20"/>
                  <a:gd name="T62" fmla="*/ 53 w 57"/>
                  <a:gd name="T63" fmla="*/ 20 h 20"/>
                  <a:gd name="T64" fmla="*/ 54 w 57"/>
                  <a:gd name="T65" fmla="*/ 19 h 20"/>
                  <a:gd name="T66" fmla="*/ 56 w 57"/>
                  <a:gd name="T67" fmla="*/ 18 h 20"/>
                  <a:gd name="T68" fmla="*/ 57 w 57"/>
                  <a:gd name="T69" fmla="*/ 14 h 20"/>
                  <a:gd name="T70" fmla="*/ 57 w 57"/>
                  <a:gd name="T7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20">
                    <a:moveTo>
                      <a:pt x="57" y="14"/>
                    </a:moveTo>
                    <a:lnTo>
                      <a:pt x="57" y="14"/>
                    </a:lnTo>
                    <a:lnTo>
                      <a:pt x="57" y="12"/>
                    </a:lnTo>
                    <a:lnTo>
                      <a:pt x="57" y="12"/>
                    </a:lnTo>
                    <a:lnTo>
                      <a:pt x="56" y="7"/>
                    </a:lnTo>
                    <a:lnTo>
                      <a:pt x="54" y="5"/>
                    </a:lnTo>
                    <a:lnTo>
                      <a:pt x="53" y="4"/>
                    </a:lnTo>
                    <a:lnTo>
                      <a:pt x="53" y="4"/>
                    </a:lnTo>
                    <a:lnTo>
                      <a:pt x="41" y="1"/>
                    </a:lnTo>
                    <a:lnTo>
                      <a:pt x="28" y="0"/>
                    </a:lnTo>
                    <a:lnTo>
                      <a:pt x="28" y="0"/>
                    </a:lnTo>
                    <a:lnTo>
                      <a:pt x="16" y="1"/>
                    </a:lnTo>
                    <a:lnTo>
                      <a:pt x="5" y="4"/>
                    </a:lnTo>
                    <a:lnTo>
                      <a:pt x="5" y="4"/>
                    </a:lnTo>
                    <a:lnTo>
                      <a:pt x="2" y="5"/>
                    </a:lnTo>
                    <a:lnTo>
                      <a:pt x="1" y="8"/>
                    </a:lnTo>
                    <a:lnTo>
                      <a:pt x="0" y="11"/>
                    </a:lnTo>
                    <a:lnTo>
                      <a:pt x="1" y="14"/>
                    </a:lnTo>
                    <a:lnTo>
                      <a:pt x="1" y="14"/>
                    </a:lnTo>
                    <a:lnTo>
                      <a:pt x="1" y="18"/>
                    </a:lnTo>
                    <a:lnTo>
                      <a:pt x="2" y="19"/>
                    </a:lnTo>
                    <a:lnTo>
                      <a:pt x="5" y="20"/>
                    </a:lnTo>
                    <a:lnTo>
                      <a:pt x="8" y="20"/>
                    </a:lnTo>
                    <a:lnTo>
                      <a:pt x="8" y="20"/>
                    </a:lnTo>
                    <a:lnTo>
                      <a:pt x="8" y="20"/>
                    </a:lnTo>
                    <a:lnTo>
                      <a:pt x="17" y="18"/>
                    </a:lnTo>
                    <a:lnTo>
                      <a:pt x="28" y="16"/>
                    </a:lnTo>
                    <a:lnTo>
                      <a:pt x="28" y="16"/>
                    </a:lnTo>
                    <a:lnTo>
                      <a:pt x="39" y="18"/>
                    </a:lnTo>
                    <a:lnTo>
                      <a:pt x="50" y="20"/>
                    </a:lnTo>
                    <a:lnTo>
                      <a:pt x="50" y="20"/>
                    </a:lnTo>
                    <a:lnTo>
                      <a:pt x="53" y="20"/>
                    </a:lnTo>
                    <a:lnTo>
                      <a:pt x="54" y="19"/>
                    </a:lnTo>
                    <a:lnTo>
                      <a:pt x="56" y="18"/>
                    </a:lnTo>
                    <a:lnTo>
                      <a:pt x="57" y="14"/>
                    </a:lnTo>
                    <a:lnTo>
                      <a:pt x="5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5" name="Freeform 133"/>
              <p:cNvSpPr>
                <a:spLocks/>
              </p:cNvSpPr>
              <p:nvPr/>
            </p:nvSpPr>
            <p:spPr bwMode="auto">
              <a:xfrm>
                <a:off x="4948238" y="1906588"/>
                <a:ext cx="127000" cy="34925"/>
              </a:xfrm>
              <a:custGeom>
                <a:avLst/>
                <a:gdLst>
                  <a:gd name="T0" fmla="*/ 8 w 161"/>
                  <a:gd name="T1" fmla="*/ 41 h 42"/>
                  <a:gd name="T2" fmla="*/ 8 w 161"/>
                  <a:gd name="T3" fmla="*/ 41 h 42"/>
                  <a:gd name="T4" fmla="*/ 8 w 161"/>
                  <a:gd name="T5" fmla="*/ 41 h 42"/>
                  <a:gd name="T6" fmla="*/ 26 w 161"/>
                  <a:gd name="T7" fmla="*/ 30 h 42"/>
                  <a:gd name="T8" fmla="*/ 44 w 161"/>
                  <a:gd name="T9" fmla="*/ 23 h 42"/>
                  <a:gd name="T10" fmla="*/ 63 w 161"/>
                  <a:gd name="T11" fmla="*/ 19 h 42"/>
                  <a:gd name="T12" fmla="*/ 80 w 161"/>
                  <a:gd name="T13" fmla="*/ 18 h 42"/>
                  <a:gd name="T14" fmla="*/ 80 w 161"/>
                  <a:gd name="T15" fmla="*/ 18 h 42"/>
                  <a:gd name="T16" fmla="*/ 100 w 161"/>
                  <a:gd name="T17" fmla="*/ 19 h 42"/>
                  <a:gd name="T18" fmla="*/ 117 w 161"/>
                  <a:gd name="T19" fmla="*/ 23 h 42"/>
                  <a:gd name="T20" fmla="*/ 135 w 161"/>
                  <a:gd name="T21" fmla="*/ 30 h 42"/>
                  <a:gd name="T22" fmla="*/ 153 w 161"/>
                  <a:gd name="T23" fmla="*/ 41 h 42"/>
                  <a:gd name="T24" fmla="*/ 153 w 161"/>
                  <a:gd name="T25" fmla="*/ 41 h 42"/>
                  <a:gd name="T26" fmla="*/ 155 w 161"/>
                  <a:gd name="T27" fmla="*/ 42 h 42"/>
                  <a:gd name="T28" fmla="*/ 157 w 161"/>
                  <a:gd name="T29" fmla="*/ 41 h 42"/>
                  <a:gd name="T30" fmla="*/ 160 w 161"/>
                  <a:gd name="T31" fmla="*/ 39 h 42"/>
                  <a:gd name="T32" fmla="*/ 161 w 161"/>
                  <a:gd name="T33" fmla="*/ 37 h 42"/>
                  <a:gd name="T34" fmla="*/ 161 w 161"/>
                  <a:gd name="T35" fmla="*/ 37 h 42"/>
                  <a:gd name="T36" fmla="*/ 161 w 161"/>
                  <a:gd name="T37" fmla="*/ 34 h 42"/>
                  <a:gd name="T38" fmla="*/ 161 w 161"/>
                  <a:gd name="T39" fmla="*/ 34 h 42"/>
                  <a:gd name="T40" fmla="*/ 161 w 161"/>
                  <a:gd name="T41" fmla="*/ 29 h 42"/>
                  <a:gd name="T42" fmla="*/ 158 w 161"/>
                  <a:gd name="T43" fmla="*/ 26 h 42"/>
                  <a:gd name="T44" fmla="*/ 158 w 161"/>
                  <a:gd name="T45" fmla="*/ 26 h 42"/>
                  <a:gd name="T46" fmla="*/ 139 w 161"/>
                  <a:gd name="T47" fmla="*/ 15 h 42"/>
                  <a:gd name="T48" fmla="*/ 120 w 161"/>
                  <a:gd name="T49" fmla="*/ 7 h 42"/>
                  <a:gd name="T50" fmla="*/ 101 w 161"/>
                  <a:gd name="T51" fmla="*/ 1 h 42"/>
                  <a:gd name="T52" fmla="*/ 80 w 161"/>
                  <a:gd name="T53" fmla="*/ 0 h 42"/>
                  <a:gd name="T54" fmla="*/ 80 w 161"/>
                  <a:gd name="T55" fmla="*/ 0 h 42"/>
                  <a:gd name="T56" fmla="*/ 61 w 161"/>
                  <a:gd name="T57" fmla="*/ 1 h 42"/>
                  <a:gd name="T58" fmla="*/ 42 w 161"/>
                  <a:gd name="T59" fmla="*/ 7 h 42"/>
                  <a:gd name="T60" fmla="*/ 23 w 161"/>
                  <a:gd name="T61" fmla="*/ 15 h 42"/>
                  <a:gd name="T62" fmla="*/ 4 w 161"/>
                  <a:gd name="T63" fmla="*/ 26 h 42"/>
                  <a:gd name="T64" fmla="*/ 4 w 161"/>
                  <a:gd name="T65" fmla="*/ 26 h 42"/>
                  <a:gd name="T66" fmla="*/ 3 w 161"/>
                  <a:gd name="T67" fmla="*/ 27 h 42"/>
                  <a:gd name="T68" fmla="*/ 1 w 161"/>
                  <a:gd name="T69" fmla="*/ 30 h 42"/>
                  <a:gd name="T70" fmla="*/ 0 w 161"/>
                  <a:gd name="T71" fmla="*/ 34 h 42"/>
                  <a:gd name="T72" fmla="*/ 1 w 161"/>
                  <a:gd name="T73" fmla="*/ 37 h 42"/>
                  <a:gd name="T74" fmla="*/ 1 w 161"/>
                  <a:gd name="T75" fmla="*/ 37 h 42"/>
                  <a:gd name="T76" fmla="*/ 3 w 161"/>
                  <a:gd name="T77" fmla="*/ 39 h 42"/>
                  <a:gd name="T78" fmla="*/ 4 w 161"/>
                  <a:gd name="T79" fmla="*/ 41 h 42"/>
                  <a:gd name="T80" fmla="*/ 7 w 161"/>
                  <a:gd name="T81" fmla="*/ 42 h 42"/>
                  <a:gd name="T82" fmla="*/ 8 w 161"/>
                  <a:gd name="T83" fmla="*/ 41 h 42"/>
                  <a:gd name="T84" fmla="*/ 8 w 161"/>
                  <a:gd name="T85"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1" h="42">
                    <a:moveTo>
                      <a:pt x="8" y="41"/>
                    </a:moveTo>
                    <a:lnTo>
                      <a:pt x="8" y="41"/>
                    </a:lnTo>
                    <a:lnTo>
                      <a:pt x="8" y="41"/>
                    </a:lnTo>
                    <a:lnTo>
                      <a:pt x="26" y="30"/>
                    </a:lnTo>
                    <a:lnTo>
                      <a:pt x="44" y="23"/>
                    </a:lnTo>
                    <a:lnTo>
                      <a:pt x="63" y="19"/>
                    </a:lnTo>
                    <a:lnTo>
                      <a:pt x="80" y="18"/>
                    </a:lnTo>
                    <a:lnTo>
                      <a:pt x="80" y="18"/>
                    </a:lnTo>
                    <a:lnTo>
                      <a:pt x="100" y="19"/>
                    </a:lnTo>
                    <a:lnTo>
                      <a:pt x="117" y="23"/>
                    </a:lnTo>
                    <a:lnTo>
                      <a:pt x="135" y="30"/>
                    </a:lnTo>
                    <a:lnTo>
                      <a:pt x="153" y="41"/>
                    </a:lnTo>
                    <a:lnTo>
                      <a:pt x="153" y="41"/>
                    </a:lnTo>
                    <a:lnTo>
                      <a:pt x="155" y="42"/>
                    </a:lnTo>
                    <a:lnTo>
                      <a:pt x="157" y="41"/>
                    </a:lnTo>
                    <a:lnTo>
                      <a:pt x="160" y="39"/>
                    </a:lnTo>
                    <a:lnTo>
                      <a:pt x="161" y="37"/>
                    </a:lnTo>
                    <a:lnTo>
                      <a:pt x="161" y="37"/>
                    </a:lnTo>
                    <a:lnTo>
                      <a:pt x="161" y="34"/>
                    </a:lnTo>
                    <a:lnTo>
                      <a:pt x="161" y="34"/>
                    </a:lnTo>
                    <a:lnTo>
                      <a:pt x="161" y="29"/>
                    </a:lnTo>
                    <a:lnTo>
                      <a:pt x="158" y="26"/>
                    </a:lnTo>
                    <a:lnTo>
                      <a:pt x="158" y="26"/>
                    </a:lnTo>
                    <a:lnTo>
                      <a:pt x="139" y="15"/>
                    </a:lnTo>
                    <a:lnTo>
                      <a:pt x="120" y="7"/>
                    </a:lnTo>
                    <a:lnTo>
                      <a:pt x="101" y="1"/>
                    </a:lnTo>
                    <a:lnTo>
                      <a:pt x="80" y="0"/>
                    </a:lnTo>
                    <a:lnTo>
                      <a:pt x="80" y="0"/>
                    </a:lnTo>
                    <a:lnTo>
                      <a:pt x="61" y="1"/>
                    </a:lnTo>
                    <a:lnTo>
                      <a:pt x="42" y="7"/>
                    </a:lnTo>
                    <a:lnTo>
                      <a:pt x="23" y="15"/>
                    </a:lnTo>
                    <a:lnTo>
                      <a:pt x="4" y="26"/>
                    </a:lnTo>
                    <a:lnTo>
                      <a:pt x="4" y="26"/>
                    </a:lnTo>
                    <a:lnTo>
                      <a:pt x="3" y="27"/>
                    </a:lnTo>
                    <a:lnTo>
                      <a:pt x="1" y="30"/>
                    </a:lnTo>
                    <a:lnTo>
                      <a:pt x="0" y="34"/>
                    </a:lnTo>
                    <a:lnTo>
                      <a:pt x="1" y="37"/>
                    </a:lnTo>
                    <a:lnTo>
                      <a:pt x="1" y="37"/>
                    </a:lnTo>
                    <a:lnTo>
                      <a:pt x="3" y="39"/>
                    </a:lnTo>
                    <a:lnTo>
                      <a:pt x="4" y="41"/>
                    </a:lnTo>
                    <a:lnTo>
                      <a:pt x="7" y="42"/>
                    </a:lnTo>
                    <a:lnTo>
                      <a:pt x="8" y="41"/>
                    </a:lnTo>
                    <a:lnTo>
                      <a:pt x="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6" name="Freeform 134"/>
              <p:cNvSpPr>
                <a:spLocks/>
              </p:cNvSpPr>
              <p:nvPr/>
            </p:nvSpPr>
            <p:spPr bwMode="auto">
              <a:xfrm>
                <a:off x="4973638" y="1944688"/>
                <a:ext cx="77788" cy="22225"/>
              </a:xfrm>
              <a:custGeom>
                <a:avLst/>
                <a:gdLst>
                  <a:gd name="T0" fmla="*/ 96 w 100"/>
                  <a:gd name="T1" fmla="*/ 11 h 27"/>
                  <a:gd name="T2" fmla="*/ 96 w 100"/>
                  <a:gd name="T3" fmla="*/ 11 h 27"/>
                  <a:gd name="T4" fmla="*/ 85 w 100"/>
                  <a:gd name="T5" fmla="*/ 6 h 27"/>
                  <a:gd name="T6" fmla="*/ 73 w 100"/>
                  <a:gd name="T7" fmla="*/ 2 h 27"/>
                  <a:gd name="T8" fmla="*/ 62 w 100"/>
                  <a:gd name="T9" fmla="*/ 0 h 27"/>
                  <a:gd name="T10" fmla="*/ 49 w 100"/>
                  <a:gd name="T11" fmla="*/ 0 h 27"/>
                  <a:gd name="T12" fmla="*/ 49 w 100"/>
                  <a:gd name="T13" fmla="*/ 0 h 27"/>
                  <a:gd name="T14" fmla="*/ 38 w 100"/>
                  <a:gd name="T15" fmla="*/ 0 h 27"/>
                  <a:gd name="T16" fmla="*/ 26 w 100"/>
                  <a:gd name="T17" fmla="*/ 2 h 27"/>
                  <a:gd name="T18" fmla="*/ 15 w 100"/>
                  <a:gd name="T19" fmla="*/ 6 h 27"/>
                  <a:gd name="T20" fmla="*/ 4 w 100"/>
                  <a:gd name="T21" fmla="*/ 11 h 27"/>
                  <a:gd name="T22" fmla="*/ 4 w 100"/>
                  <a:gd name="T23" fmla="*/ 11 h 27"/>
                  <a:gd name="T24" fmla="*/ 2 w 100"/>
                  <a:gd name="T25" fmla="*/ 12 h 27"/>
                  <a:gd name="T26" fmla="*/ 0 w 100"/>
                  <a:gd name="T27" fmla="*/ 15 h 27"/>
                  <a:gd name="T28" fmla="*/ 0 w 100"/>
                  <a:gd name="T29" fmla="*/ 19 h 27"/>
                  <a:gd name="T30" fmla="*/ 0 w 100"/>
                  <a:gd name="T31" fmla="*/ 21 h 27"/>
                  <a:gd name="T32" fmla="*/ 0 w 100"/>
                  <a:gd name="T33" fmla="*/ 21 h 27"/>
                  <a:gd name="T34" fmla="*/ 2 w 100"/>
                  <a:gd name="T35" fmla="*/ 24 h 27"/>
                  <a:gd name="T36" fmla="*/ 3 w 100"/>
                  <a:gd name="T37" fmla="*/ 27 h 27"/>
                  <a:gd name="T38" fmla="*/ 6 w 100"/>
                  <a:gd name="T39" fmla="*/ 27 h 27"/>
                  <a:gd name="T40" fmla="*/ 7 w 100"/>
                  <a:gd name="T41" fmla="*/ 27 h 27"/>
                  <a:gd name="T42" fmla="*/ 7 w 100"/>
                  <a:gd name="T43" fmla="*/ 27 h 27"/>
                  <a:gd name="T44" fmla="*/ 18 w 100"/>
                  <a:gd name="T45" fmla="*/ 23 h 27"/>
                  <a:gd name="T46" fmla="*/ 29 w 100"/>
                  <a:gd name="T47" fmla="*/ 19 h 27"/>
                  <a:gd name="T48" fmla="*/ 38 w 100"/>
                  <a:gd name="T49" fmla="*/ 17 h 27"/>
                  <a:gd name="T50" fmla="*/ 49 w 100"/>
                  <a:gd name="T51" fmla="*/ 16 h 27"/>
                  <a:gd name="T52" fmla="*/ 49 w 100"/>
                  <a:gd name="T53" fmla="*/ 16 h 27"/>
                  <a:gd name="T54" fmla="*/ 60 w 100"/>
                  <a:gd name="T55" fmla="*/ 17 h 27"/>
                  <a:gd name="T56" fmla="*/ 71 w 100"/>
                  <a:gd name="T57" fmla="*/ 19 h 27"/>
                  <a:gd name="T58" fmla="*/ 82 w 100"/>
                  <a:gd name="T59" fmla="*/ 23 h 27"/>
                  <a:gd name="T60" fmla="*/ 92 w 100"/>
                  <a:gd name="T61" fmla="*/ 27 h 27"/>
                  <a:gd name="T62" fmla="*/ 92 w 100"/>
                  <a:gd name="T63" fmla="*/ 27 h 27"/>
                  <a:gd name="T64" fmla="*/ 94 w 100"/>
                  <a:gd name="T65" fmla="*/ 27 h 27"/>
                  <a:gd name="T66" fmla="*/ 97 w 100"/>
                  <a:gd name="T67" fmla="*/ 27 h 27"/>
                  <a:gd name="T68" fmla="*/ 99 w 100"/>
                  <a:gd name="T69" fmla="*/ 24 h 27"/>
                  <a:gd name="T70" fmla="*/ 100 w 100"/>
                  <a:gd name="T71" fmla="*/ 21 h 27"/>
                  <a:gd name="T72" fmla="*/ 100 w 100"/>
                  <a:gd name="T73" fmla="*/ 21 h 27"/>
                  <a:gd name="T74" fmla="*/ 100 w 100"/>
                  <a:gd name="T75" fmla="*/ 19 h 27"/>
                  <a:gd name="T76" fmla="*/ 100 w 100"/>
                  <a:gd name="T77" fmla="*/ 19 h 27"/>
                  <a:gd name="T78" fmla="*/ 99 w 100"/>
                  <a:gd name="T79" fmla="*/ 15 h 27"/>
                  <a:gd name="T80" fmla="*/ 96 w 100"/>
                  <a:gd name="T81" fmla="*/ 11 h 27"/>
                  <a:gd name="T82" fmla="*/ 96 w 100"/>
                  <a:gd name="T8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 h="27">
                    <a:moveTo>
                      <a:pt x="96" y="11"/>
                    </a:moveTo>
                    <a:lnTo>
                      <a:pt x="96" y="11"/>
                    </a:lnTo>
                    <a:lnTo>
                      <a:pt x="85" y="6"/>
                    </a:lnTo>
                    <a:lnTo>
                      <a:pt x="73" y="2"/>
                    </a:lnTo>
                    <a:lnTo>
                      <a:pt x="62" y="0"/>
                    </a:lnTo>
                    <a:lnTo>
                      <a:pt x="49" y="0"/>
                    </a:lnTo>
                    <a:lnTo>
                      <a:pt x="49" y="0"/>
                    </a:lnTo>
                    <a:lnTo>
                      <a:pt x="38" y="0"/>
                    </a:lnTo>
                    <a:lnTo>
                      <a:pt x="26" y="2"/>
                    </a:lnTo>
                    <a:lnTo>
                      <a:pt x="15" y="6"/>
                    </a:lnTo>
                    <a:lnTo>
                      <a:pt x="4" y="11"/>
                    </a:lnTo>
                    <a:lnTo>
                      <a:pt x="4" y="11"/>
                    </a:lnTo>
                    <a:lnTo>
                      <a:pt x="2" y="12"/>
                    </a:lnTo>
                    <a:lnTo>
                      <a:pt x="0" y="15"/>
                    </a:lnTo>
                    <a:lnTo>
                      <a:pt x="0" y="19"/>
                    </a:lnTo>
                    <a:lnTo>
                      <a:pt x="0" y="21"/>
                    </a:lnTo>
                    <a:lnTo>
                      <a:pt x="0" y="21"/>
                    </a:lnTo>
                    <a:lnTo>
                      <a:pt x="2" y="24"/>
                    </a:lnTo>
                    <a:lnTo>
                      <a:pt x="3" y="27"/>
                    </a:lnTo>
                    <a:lnTo>
                      <a:pt x="6" y="27"/>
                    </a:lnTo>
                    <a:lnTo>
                      <a:pt x="7" y="27"/>
                    </a:lnTo>
                    <a:lnTo>
                      <a:pt x="7" y="27"/>
                    </a:lnTo>
                    <a:lnTo>
                      <a:pt x="18" y="23"/>
                    </a:lnTo>
                    <a:lnTo>
                      <a:pt x="29" y="19"/>
                    </a:lnTo>
                    <a:lnTo>
                      <a:pt x="38" y="17"/>
                    </a:lnTo>
                    <a:lnTo>
                      <a:pt x="49" y="16"/>
                    </a:lnTo>
                    <a:lnTo>
                      <a:pt x="49" y="16"/>
                    </a:lnTo>
                    <a:lnTo>
                      <a:pt x="60" y="17"/>
                    </a:lnTo>
                    <a:lnTo>
                      <a:pt x="71" y="19"/>
                    </a:lnTo>
                    <a:lnTo>
                      <a:pt x="82" y="23"/>
                    </a:lnTo>
                    <a:lnTo>
                      <a:pt x="92" y="27"/>
                    </a:lnTo>
                    <a:lnTo>
                      <a:pt x="92" y="27"/>
                    </a:lnTo>
                    <a:lnTo>
                      <a:pt x="94" y="27"/>
                    </a:lnTo>
                    <a:lnTo>
                      <a:pt x="97" y="27"/>
                    </a:lnTo>
                    <a:lnTo>
                      <a:pt x="99" y="24"/>
                    </a:lnTo>
                    <a:lnTo>
                      <a:pt x="100" y="21"/>
                    </a:lnTo>
                    <a:lnTo>
                      <a:pt x="100" y="21"/>
                    </a:lnTo>
                    <a:lnTo>
                      <a:pt x="100" y="19"/>
                    </a:lnTo>
                    <a:lnTo>
                      <a:pt x="100" y="19"/>
                    </a:lnTo>
                    <a:lnTo>
                      <a:pt x="99" y="15"/>
                    </a:lnTo>
                    <a:lnTo>
                      <a:pt x="96" y="11"/>
                    </a:lnTo>
                    <a:lnTo>
                      <a:pt x="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7" name="Freeform 135"/>
              <p:cNvSpPr>
                <a:spLocks/>
              </p:cNvSpPr>
              <p:nvPr/>
            </p:nvSpPr>
            <p:spPr bwMode="auto">
              <a:xfrm>
                <a:off x="4902201" y="2030413"/>
                <a:ext cx="85725" cy="65088"/>
              </a:xfrm>
              <a:custGeom>
                <a:avLst/>
                <a:gdLst>
                  <a:gd name="T0" fmla="*/ 76 w 107"/>
                  <a:gd name="T1" fmla="*/ 57 h 83"/>
                  <a:gd name="T2" fmla="*/ 76 w 107"/>
                  <a:gd name="T3" fmla="*/ 57 h 83"/>
                  <a:gd name="T4" fmla="*/ 62 w 107"/>
                  <a:gd name="T5" fmla="*/ 0 h 83"/>
                  <a:gd name="T6" fmla="*/ 45 w 107"/>
                  <a:gd name="T7" fmla="*/ 0 h 83"/>
                  <a:gd name="T8" fmla="*/ 31 w 107"/>
                  <a:gd name="T9" fmla="*/ 56 h 83"/>
                  <a:gd name="T10" fmla="*/ 31 w 107"/>
                  <a:gd name="T11" fmla="*/ 56 h 83"/>
                  <a:gd name="T12" fmla="*/ 17 w 107"/>
                  <a:gd name="T13" fmla="*/ 0 h 83"/>
                  <a:gd name="T14" fmla="*/ 0 w 107"/>
                  <a:gd name="T15" fmla="*/ 0 h 83"/>
                  <a:gd name="T16" fmla="*/ 21 w 107"/>
                  <a:gd name="T17" fmla="*/ 83 h 83"/>
                  <a:gd name="T18" fmla="*/ 39 w 107"/>
                  <a:gd name="T19" fmla="*/ 83 h 83"/>
                  <a:gd name="T20" fmla="*/ 53 w 107"/>
                  <a:gd name="T21" fmla="*/ 27 h 83"/>
                  <a:gd name="T22" fmla="*/ 53 w 107"/>
                  <a:gd name="T23" fmla="*/ 27 h 83"/>
                  <a:gd name="T24" fmla="*/ 68 w 107"/>
                  <a:gd name="T25" fmla="*/ 83 h 83"/>
                  <a:gd name="T26" fmla="*/ 86 w 107"/>
                  <a:gd name="T27" fmla="*/ 83 h 83"/>
                  <a:gd name="T28" fmla="*/ 107 w 107"/>
                  <a:gd name="T29" fmla="*/ 0 h 83"/>
                  <a:gd name="T30" fmla="*/ 90 w 107"/>
                  <a:gd name="T31" fmla="*/ 0 h 83"/>
                  <a:gd name="T32" fmla="*/ 76 w 107"/>
                  <a:gd name="T3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83">
                    <a:moveTo>
                      <a:pt x="76" y="57"/>
                    </a:moveTo>
                    <a:lnTo>
                      <a:pt x="76" y="57"/>
                    </a:lnTo>
                    <a:lnTo>
                      <a:pt x="62" y="0"/>
                    </a:lnTo>
                    <a:lnTo>
                      <a:pt x="45" y="0"/>
                    </a:lnTo>
                    <a:lnTo>
                      <a:pt x="31" y="56"/>
                    </a:lnTo>
                    <a:lnTo>
                      <a:pt x="31" y="56"/>
                    </a:lnTo>
                    <a:lnTo>
                      <a:pt x="17" y="0"/>
                    </a:lnTo>
                    <a:lnTo>
                      <a:pt x="0" y="0"/>
                    </a:lnTo>
                    <a:lnTo>
                      <a:pt x="21" y="83"/>
                    </a:lnTo>
                    <a:lnTo>
                      <a:pt x="39" y="83"/>
                    </a:lnTo>
                    <a:lnTo>
                      <a:pt x="53" y="27"/>
                    </a:lnTo>
                    <a:lnTo>
                      <a:pt x="53" y="27"/>
                    </a:lnTo>
                    <a:lnTo>
                      <a:pt x="68" y="83"/>
                    </a:lnTo>
                    <a:lnTo>
                      <a:pt x="86" y="83"/>
                    </a:lnTo>
                    <a:lnTo>
                      <a:pt x="107" y="0"/>
                    </a:lnTo>
                    <a:lnTo>
                      <a:pt x="90" y="0"/>
                    </a:lnTo>
                    <a:lnTo>
                      <a:pt x="7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8" name="Rectangle 136"/>
              <p:cNvSpPr>
                <a:spLocks noChangeArrowheads="1"/>
              </p:cNvSpPr>
              <p:nvPr/>
            </p:nvSpPr>
            <p:spPr bwMode="auto">
              <a:xfrm>
                <a:off x="4992688" y="2030413"/>
                <a:ext cx="142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9" name="Rectangle 137"/>
              <p:cNvSpPr>
                <a:spLocks noChangeArrowheads="1"/>
              </p:cNvSpPr>
              <p:nvPr/>
            </p:nvSpPr>
            <p:spPr bwMode="auto">
              <a:xfrm>
                <a:off x="5014913" y="2063750"/>
                <a:ext cx="2857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0" name="Freeform 138"/>
              <p:cNvSpPr>
                <a:spLocks/>
              </p:cNvSpPr>
              <p:nvPr/>
            </p:nvSpPr>
            <p:spPr bwMode="auto">
              <a:xfrm>
                <a:off x="5051426" y="2030413"/>
                <a:ext cx="46038" cy="65088"/>
              </a:xfrm>
              <a:custGeom>
                <a:avLst/>
                <a:gdLst>
                  <a:gd name="T0" fmla="*/ 0 w 57"/>
                  <a:gd name="T1" fmla="*/ 83 h 83"/>
                  <a:gd name="T2" fmla="*/ 18 w 57"/>
                  <a:gd name="T3" fmla="*/ 83 h 83"/>
                  <a:gd name="T4" fmla="*/ 18 w 57"/>
                  <a:gd name="T5" fmla="*/ 49 h 83"/>
                  <a:gd name="T6" fmla="*/ 52 w 57"/>
                  <a:gd name="T7" fmla="*/ 49 h 83"/>
                  <a:gd name="T8" fmla="*/ 52 w 57"/>
                  <a:gd name="T9" fmla="*/ 34 h 83"/>
                  <a:gd name="T10" fmla="*/ 18 w 57"/>
                  <a:gd name="T11" fmla="*/ 34 h 83"/>
                  <a:gd name="T12" fmla="*/ 18 w 57"/>
                  <a:gd name="T13" fmla="*/ 15 h 83"/>
                  <a:gd name="T14" fmla="*/ 57 w 57"/>
                  <a:gd name="T15" fmla="*/ 15 h 83"/>
                  <a:gd name="T16" fmla="*/ 57 w 57"/>
                  <a:gd name="T17" fmla="*/ 0 h 83"/>
                  <a:gd name="T18" fmla="*/ 0 w 57"/>
                  <a:gd name="T19" fmla="*/ 0 h 83"/>
                  <a:gd name="T20" fmla="*/ 0 w 57"/>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3">
                    <a:moveTo>
                      <a:pt x="0" y="83"/>
                    </a:moveTo>
                    <a:lnTo>
                      <a:pt x="18" y="83"/>
                    </a:lnTo>
                    <a:lnTo>
                      <a:pt x="18" y="49"/>
                    </a:lnTo>
                    <a:lnTo>
                      <a:pt x="52" y="49"/>
                    </a:lnTo>
                    <a:lnTo>
                      <a:pt x="52" y="34"/>
                    </a:lnTo>
                    <a:lnTo>
                      <a:pt x="18" y="34"/>
                    </a:lnTo>
                    <a:lnTo>
                      <a:pt x="18" y="15"/>
                    </a:lnTo>
                    <a:lnTo>
                      <a:pt x="57" y="15"/>
                    </a:lnTo>
                    <a:lnTo>
                      <a:pt x="57" y="0"/>
                    </a:lnTo>
                    <a:lnTo>
                      <a:pt x="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1" name="Rectangle 139"/>
              <p:cNvSpPr>
                <a:spLocks noChangeArrowheads="1"/>
              </p:cNvSpPr>
              <p:nvPr/>
            </p:nvSpPr>
            <p:spPr bwMode="auto">
              <a:xfrm>
                <a:off x="5103813" y="2030413"/>
                <a:ext cx="142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grpSp>
          <p:nvGrpSpPr>
            <p:cNvPr id="131" name="组合 130"/>
            <p:cNvGrpSpPr/>
            <p:nvPr/>
          </p:nvGrpSpPr>
          <p:grpSpPr>
            <a:xfrm>
              <a:off x="3683887" y="1829702"/>
              <a:ext cx="362855" cy="349515"/>
              <a:chOff x="4903788" y="1471613"/>
              <a:chExt cx="215900" cy="207963"/>
            </a:xfrm>
            <a:solidFill>
              <a:schemeClr val="accent2"/>
            </a:solidFill>
          </p:grpSpPr>
          <p:sp>
            <p:nvSpPr>
              <p:cNvPr id="132" name="Freeform 226"/>
              <p:cNvSpPr>
                <a:spLocks noEditPoints="1"/>
              </p:cNvSpPr>
              <p:nvPr/>
            </p:nvSpPr>
            <p:spPr bwMode="auto">
              <a:xfrm>
                <a:off x="4926013" y="1471613"/>
                <a:ext cx="171450" cy="146050"/>
              </a:xfrm>
              <a:custGeom>
                <a:avLst/>
                <a:gdLst>
                  <a:gd name="T0" fmla="*/ 15 w 215"/>
                  <a:gd name="T1" fmla="*/ 164 h 183"/>
                  <a:gd name="T2" fmla="*/ 83 w 215"/>
                  <a:gd name="T3" fmla="*/ 164 h 183"/>
                  <a:gd name="T4" fmla="*/ 80 w 215"/>
                  <a:gd name="T5" fmla="*/ 183 h 183"/>
                  <a:gd name="T6" fmla="*/ 135 w 215"/>
                  <a:gd name="T7" fmla="*/ 183 h 183"/>
                  <a:gd name="T8" fmla="*/ 132 w 215"/>
                  <a:gd name="T9" fmla="*/ 164 h 183"/>
                  <a:gd name="T10" fmla="*/ 200 w 215"/>
                  <a:gd name="T11" fmla="*/ 164 h 183"/>
                  <a:gd name="T12" fmla="*/ 200 w 215"/>
                  <a:gd name="T13" fmla="*/ 164 h 183"/>
                  <a:gd name="T14" fmla="*/ 206 w 215"/>
                  <a:gd name="T15" fmla="*/ 163 h 183"/>
                  <a:gd name="T16" fmla="*/ 211 w 215"/>
                  <a:gd name="T17" fmla="*/ 160 h 183"/>
                  <a:gd name="T18" fmla="*/ 214 w 215"/>
                  <a:gd name="T19" fmla="*/ 155 h 183"/>
                  <a:gd name="T20" fmla="*/ 215 w 215"/>
                  <a:gd name="T21" fmla="*/ 149 h 183"/>
                  <a:gd name="T22" fmla="*/ 215 w 215"/>
                  <a:gd name="T23" fmla="*/ 15 h 183"/>
                  <a:gd name="T24" fmla="*/ 215 w 215"/>
                  <a:gd name="T25" fmla="*/ 15 h 183"/>
                  <a:gd name="T26" fmla="*/ 214 w 215"/>
                  <a:gd name="T27" fmla="*/ 10 h 183"/>
                  <a:gd name="T28" fmla="*/ 211 w 215"/>
                  <a:gd name="T29" fmla="*/ 4 h 183"/>
                  <a:gd name="T30" fmla="*/ 206 w 215"/>
                  <a:gd name="T31" fmla="*/ 2 h 183"/>
                  <a:gd name="T32" fmla="*/ 200 w 215"/>
                  <a:gd name="T33" fmla="*/ 0 h 183"/>
                  <a:gd name="T34" fmla="*/ 15 w 215"/>
                  <a:gd name="T35" fmla="*/ 0 h 183"/>
                  <a:gd name="T36" fmla="*/ 15 w 215"/>
                  <a:gd name="T37" fmla="*/ 0 h 183"/>
                  <a:gd name="T38" fmla="*/ 9 w 215"/>
                  <a:gd name="T39" fmla="*/ 2 h 183"/>
                  <a:gd name="T40" fmla="*/ 4 w 215"/>
                  <a:gd name="T41" fmla="*/ 4 h 183"/>
                  <a:gd name="T42" fmla="*/ 1 w 215"/>
                  <a:gd name="T43" fmla="*/ 10 h 183"/>
                  <a:gd name="T44" fmla="*/ 0 w 215"/>
                  <a:gd name="T45" fmla="*/ 15 h 183"/>
                  <a:gd name="T46" fmla="*/ 0 w 215"/>
                  <a:gd name="T47" fmla="*/ 149 h 183"/>
                  <a:gd name="T48" fmla="*/ 0 w 215"/>
                  <a:gd name="T49" fmla="*/ 149 h 183"/>
                  <a:gd name="T50" fmla="*/ 1 w 215"/>
                  <a:gd name="T51" fmla="*/ 155 h 183"/>
                  <a:gd name="T52" fmla="*/ 4 w 215"/>
                  <a:gd name="T53" fmla="*/ 160 h 183"/>
                  <a:gd name="T54" fmla="*/ 9 w 215"/>
                  <a:gd name="T55" fmla="*/ 163 h 183"/>
                  <a:gd name="T56" fmla="*/ 15 w 215"/>
                  <a:gd name="T57" fmla="*/ 164 h 183"/>
                  <a:gd name="T58" fmla="*/ 15 w 215"/>
                  <a:gd name="T59" fmla="*/ 164 h 183"/>
                  <a:gd name="T60" fmla="*/ 11 w 215"/>
                  <a:gd name="T61" fmla="*/ 10 h 183"/>
                  <a:gd name="T62" fmla="*/ 203 w 215"/>
                  <a:gd name="T63" fmla="*/ 10 h 183"/>
                  <a:gd name="T64" fmla="*/ 203 w 215"/>
                  <a:gd name="T65" fmla="*/ 149 h 183"/>
                  <a:gd name="T66" fmla="*/ 11 w 215"/>
                  <a:gd name="T67" fmla="*/ 149 h 183"/>
                  <a:gd name="T68" fmla="*/ 11 w 215"/>
                  <a:gd name="T69" fmla="*/ 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83">
                    <a:moveTo>
                      <a:pt x="15" y="164"/>
                    </a:moveTo>
                    <a:lnTo>
                      <a:pt x="83" y="164"/>
                    </a:lnTo>
                    <a:lnTo>
                      <a:pt x="80" y="183"/>
                    </a:lnTo>
                    <a:lnTo>
                      <a:pt x="135" y="183"/>
                    </a:lnTo>
                    <a:lnTo>
                      <a:pt x="132" y="164"/>
                    </a:lnTo>
                    <a:lnTo>
                      <a:pt x="200" y="164"/>
                    </a:lnTo>
                    <a:lnTo>
                      <a:pt x="200" y="164"/>
                    </a:lnTo>
                    <a:lnTo>
                      <a:pt x="206" y="163"/>
                    </a:lnTo>
                    <a:lnTo>
                      <a:pt x="211" y="160"/>
                    </a:lnTo>
                    <a:lnTo>
                      <a:pt x="214" y="155"/>
                    </a:lnTo>
                    <a:lnTo>
                      <a:pt x="215" y="149"/>
                    </a:lnTo>
                    <a:lnTo>
                      <a:pt x="215" y="15"/>
                    </a:lnTo>
                    <a:lnTo>
                      <a:pt x="215" y="15"/>
                    </a:lnTo>
                    <a:lnTo>
                      <a:pt x="214" y="10"/>
                    </a:lnTo>
                    <a:lnTo>
                      <a:pt x="211" y="4"/>
                    </a:lnTo>
                    <a:lnTo>
                      <a:pt x="206" y="2"/>
                    </a:lnTo>
                    <a:lnTo>
                      <a:pt x="200" y="0"/>
                    </a:lnTo>
                    <a:lnTo>
                      <a:pt x="15" y="0"/>
                    </a:lnTo>
                    <a:lnTo>
                      <a:pt x="15" y="0"/>
                    </a:lnTo>
                    <a:lnTo>
                      <a:pt x="9" y="2"/>
                    </a:lnTo>
                    <a:lnTo>
                      <a:pt x="4" y="4"/>
                    </a:lnTo>
                    <a:lnTo>
                      <a:pt x="1" y="10"/>
                    </a:lnTo>
                    <a:lnTo>
                      <a:pt x="0" y="15"/>
                    </a:lnTo>
                    <a:lnTo>
                      <a:pt x="0" y="149"/>
                    </a:lnTo>
                    <a:lnTo>
                      <a:pt x="0" y="149"/>
                    </a:lnTo>
                    <a:lnTo>
                      <a:pt x="1" y="155"/>
                    </a:lnTo>
                    <a:lnTo>
                      <a:pt x="4" y="160"/>
                    </a:lnTo>
                    <a:lnTo>
                      <a:pt x="9" y="163"/>
                    </a:lnTo>
                    <a:lnTo>
                      <a:pt x="15" y="164"/>
                    </a:lnTo>
                    <a:lnTo>
                      <a:pt x="15" y="164"/>
                    </a:lnTo>
                    <a:close/>
                    <a:moveTo>
                      <a:pt x="11" y="10"/>
                    </a:moveTo>
                    <a:lnTo>
                      <a:pt x="203" y="10"/>
                    </a:lnTo>
                    <a:lnTo>
                      <a:pt x="203" y="149"/>
                    </a:lnTo>
                    <a:lnTo>
                      <a:pt x="11" y="149"/>
                    </a:ln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3" name="Freeform 227"/>
              <p:cNvSpPr>
                <a:spLocks noEditPoints="1"/>
              </p:cNvSpPr>
              <p:nvPr/>
            </p:nvSpPr>
            <p:spPr bwMode="auto">
              <a:xfrm>
                <a:off x="4903788" y="1625601"/>
                <a:ext cx="215900" cy="53975"/>
              </a:xfrm>
              <a:custGeom>
                <a:avLst/>
                <a:gdLst>
                  <a:gd name="T0" fmla="*/ 272 w 273"/>
                  <a:gd name="T1" fmla="*/ 56 h 68"/>
                  <a:gd name="T2" fmla="*/ 272 w 273"/>
                  <a:gd name="T3" fmla="*/ 56 h 68"/>
                  <a:gd name="T4" fmla="*/ 270 w 273"/>
                  <a:gd name="T5" fmla="*/ 51 h 68"/>
                  <a:gd name="T6" fmla="*/ 266 w 273"/>
                  <a:gd name="T7" fmla="*/ 45 h 68"/>
                  <a:gd name="T8" fmla="*/ 255 w 273"/>
                  <a:gd name="T9" fmla="*/ 30 h 68"/>
                  <a:gd name="T10" fmla="*/ 233 w 273"/>
                  <a:gd name="T11" fmla="*/ 1 h 68"/>
                  <a:gd name="T12" fmla="*/ 233 w 273"/>
                  <a:gd name="T13" fmla="*/ 1 h 68"/>
                  <a:gd name="T14" fmla="*/ 232 w 273"/>
                  <a:gd name="T15" fmla="*/ 1 h 68"/>
                  <a:gd name="T16" fmla="*/ 229 w 273"/>
                  <a:gd name="T17" fmla="*/ 0 h 68"/>
                  <a:gd name="T18" fmla="*/ 44 w 273"/>
                  <a:gd name="T19" fmla="*/ 0 h 68"/>
                  <a:gd name="T20" fmla="*/ 44 w 273"/>
                  <a:gd name="T21" fmla="*/ 0 h 68"/>
                  <a:gd name="T22" fmla="*/ 41 w 273"/>
                  <a:gd name="T23" fmla="*/ 1 h 68"/>
                  <a:gd name="T24" fmla="*/ 40 w 273"/>
                  <a:gd name="T25" fmla="*/ 1 h 68"/>
                  <a:gd name="T26" fmla="*/ 40 w 273"/>
                  <a:gd name="T27" fmla="*/ 1 h 68"/>
                  <a:gd name="T28" fmla="*/ 30 w 273"/>
                  <a:gd name="T29" fmla="*/ 15 h 68"/>
                  <a:gd name="T30" fmla="*/ 18 w 273"/>
                  <a:gd name="T31" fmla="*/ 30 h 68"/>
                  <a:gd name="T32" fmla="*/ 7 w 273"/>
                  <a:gd name="T33" fmla="*/ 45 h 68"/>
                  <a:gd name="T34" fmla="*/ 3 w 273"/>
                  <a:gd name="T35" fmla="*/ 51 h 68"/>
                  <a:gd name="T36" fmla="*/ 1 w 273"/>
                  <a:gd name="T37" fmla="*/ 56 h 68"/>
                  <a:gd name="T38" fmla="*/ 1 w 273"/>
                  <a:gd name="T39" fmla="*/ 56 h 68"/>
                  <a:gd name="T40" fmla="*/ 0 w 273"/>
                  <a:gd name="T41" fmla="*/ 60 h 68"/>
                  <a:gd name="T42" fmla="*/ 1 w 273"/>
                  <a:gd name="T43" fmla="*/ 63 h 68"/>
                  <a:gd name="T44" fmla="*/ 1 w 273"/>
                  <a:gd name="T45" fmla="*/ 63 h 68"/>
                  <a:gd name="T46" fmla="*/ 4 w 273"/>
                  <a:gd name="T47" fmla="*/ 66 h 68"/>
                  <a:gd name="T48" fmla="*/ 8 w 273"/>
                  <a:gd name="T49" fmla="*/ 67 h 68"/>
                  <a:gd name="T50" fmla="*/ 19 w 273"/>
                  <a:gd name="T51" fmla="*/ 68 h 68"/>
                  <a:gd name="T52" fmla="*/ 255 w 273"/>
                  <a:gd name="T53" fmla="*/ 68 h 68"/>
                  <a:gd name="T54" fmla="*/ 255 w 273"/>
                  <a:gd name="T55" fmla="*/ 68 h 68"/>
                  <a:gd name="T56" fmla="*/ 265 w 273"/>
                  <a:gd name="T57" fmla="*/ 67 h 68"/>
                  <a:gd name="T58" fmla="*/ 269 w 273"/>
                  <a:gd name="T59" fmla="*/ 66 h 68"/>
                  <a:gd name="T60" fmla="*/ 272 w 273"/>
                  <a:gd name="T61" fmla="*/ 63 h 68"/>
                  <a:gd name="T62" fmla="*/ 272 w 273"/>
                  <a:gd name="T63" fmla="*/ 63 h 68"/>
                  <a:gd name="T64" fmla="*/ 273 w 273"/>
                  <a:gd name="T65" fmla="*/ 60 h 68"/>
                  <a:gd name="T66" fmla="*/ 272 w 273"/>
                  <a:gd name="T67" fmla="*/ 56 h 68"/>
                  <a:gd name="T68" fmla="*/ 272 w 273"/>
                  <a:gd name="T69" fmla="*/ 56 h 68"/>
                  <a:gd name="T70" fmla="*/ 265 w 273"/>
                  <a:gd name="T71" fmla="*/ 59 h 68"/>
                  <a:gd name="T72" fmla="*/ 265 w 273"/>
                  <a:gd name="T73" fmla="*/ 59 h 68"/>
                  <a:gd name="T74" fmla="*/ 263 w 273"/>
                  <a:gd name="T75" fmla="*/ 60 h 68"/>
                  <a:gd name="T76" fmla="*/ 255 w 273"/>
                  <a:gd name="T77" fmla="*/ 60 h 68"/>
                  <a:gd name="T78" fmla="*/ 19 w 273"/>
                  <a:gd name="T79" fmla="*/ 60 h 68"/>
                  <a:gd name="T80" fmla="*/ 19 w 273"/>
                  <a:gd name="T81" fmla="*/ 60 h 68"/>
                  <a:gd name="T82" fmla="*/ 11 w 273"/>
                  <a:gd name="T83" fmla="*/ 60 h 68"/>
                  <a:gd name="T84" fmla="*/ 8 w 273"/>
                  <a:gd name="T85" fmla="*/ 60 h 68"/>
                  <a:gd name="T86" fmla="*/ 8 w 273"/>
                  <a:gd name="T87" fmla="*/ 60 h 68"/>
                  <a:gd name="T88" fmla="*/ 8 w 273"/>
                  <a:gd name="T89" fmla="*/ 57 h 68"/>
                  <a:gd name="T90" fmla="*/ 8 w 273"/>
                  <a:gd name="T91" fmla="*/ 57 h 68"/>
                  <a:gd name="T92" fmla="*/ 8 w 273"/>
                  <a:gd name="T93" fmla="*/ 57 h 68"/>
                  <a:gd name="T94" fmla="*/ 8 w 273"/>
                  <a:gd name="T95" fmla="*/ 57 h 68"/>
                  <a:gd name="T96" fmla="*/ 12 w 273"/>
                  <a:gd name="T97" fmla="*/ 49 h 68"/>
                  <a:gd name="T98" fmla="*/ 22 w 273"/>
                  <a:gd name="T99" fmla="*/ 36 h 68"/>
                  <a:gd name="T100" fmla="*/ 251 w 273"/>
                  <a:gd name="T101" fmla="*/ 36 h 68"/>
                  <a:gd name="T102" fmla="*/ 251 w 273"/>
                  <a:gd name="T103" fmla="*/ 36 h 68"/>
                  <a:gd name="T104" fmla="*/ 261 w 273"/>
                  <a:gd name="T105" fmla="*/ 49 h 68"/>
                  <a:gd name="T106" fmla="*/ 265 w 273"/>
                  <a:gd name="T107" fmla="*/ 57 h 68"/>
                  <a:gd name="T108" fmla="*/ 265 w 273"/>
                  <a:gd name="T109" fmla="*/ 57 h 68"/>
                  <a:gd name="T110" fmla="*/ 265 w 273"/>
                  <a:gd name="T111" fmla="*/ 57 h 68"/>
                  <a:gd name="T112" fmla="*/ 265 w 273"/>
                  <a:gd name="T113" fmla="*/ 57 h 68"/>
                  <a:gd name="T114" fmla="*/ 265 w 273"/>
                  <a:gd name="T115" fmla="*/ 59 h 68"/>
                  <a:gd name="T116" fmla="*/ 265 w 273"/>
                  <a:gd name="T11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 h="68">
                    <a:moveTo>
                      <a:pt x="272" y="56"/>
                    </a:moveTo>
                    <a:lnTo>
                      <a:pt x="272" y="56"/>
                    </a:lnTo>
                    <a:lnTo>
                      <a:pt x="270" y="51"/>
                    </a:lnTo>
                    <a:lnTo>
                      <a:pt x="266" y="45"/>
                    </a:lnTo>
                    <a:lnTo>
                      <a:pt x="255" y="30"/>
                    </a:lnTo>
                    <a:lnTo>
                      <a:pt x="233" y="1"/>
                    </a:lnTo>
                    <a:lnTo>
                      <a:pt x="233" y="1"/>
                    </a:lnTo>
                    <a:lnTo>
                      <a:pt x="232" y="1"/>
                    </a:lnTo>
                    <a:lnTo>
                      <a:pt x="229" y="0"/>
                    </a:lnTo>
                    <a:lnTo>
                      <a:pt x="44" y="0"/>
                    </a:lnTo>
                    <a:lnTo>
                      <a:pt x="44" y="0"/>
                    </a:lnTo>
                    <a:lnTo>
                      <a:pt x="41" y="1"/>
                    </a:lnTo>
                    <a:lnTo>
                      <a:pt x="40" y="1"/>
                    </a:lnTo>
                    <a:lnTo>
                      <a:pt x="40" y="1"/>
                    </a:lnTo>
                    <a:lnTo>
                      <a:pt x="30" y="15"/>
                    </a:lnTo>
                    <a:lnTo>
                      <a:pt x="18" y="30"/>
                    </a:lnTo>
                    <a:lnTo>
                      <a:pt x="7" y="45"/>
                    </a:lnTo>
                    <a:lnTo>
                      <a:pt x="3" y="51"/>
                    </a:lnTo>
                    <a:lnTo>
                      <a:pt x="1" y="56"/>
                    </a:lnTo>
                    <a:lnTo>
                      <a:pt x="1" y="56"/>
                    </a:lnTo>
                    <a:lnTo>
                      <a:pt x="0" y="60"/>
                    </a:lnTo>
                    <a:lnTo>
                      <a:pt x="1" y="63"/>
                    </a:lnTo>
                    <a:lnTo>
                      <a:pt x="1" y="63"/>
                    </a:lnTo>
                    <a:lnTo>
                      <a:pt x="4" y="66"/>
                    </a:lnTo>
                    <a:lnTo>
                      <a:pt x="8" y="67"/>
                    </a:lnTo>
                    <a:lnTo>
                      <a:pt x="19" y="68"/>
                    </a:lnTo>
                    <a:lnTo>
                      <a:pt x="255" y="68"/>
                    </a:lnTo>
                    <a:lnTo>
                      <a:pt x="255" y="68"/>
                    </a:lnTo>
                    <a:lnTo>
                      <a:pt x="265" y="67"/>
                    </a:lnTo>
                    <a:lnTo>
                      <a:pt x="269" y="66"/>
                    </a:lnTo>
                    <a:lnTo>
                      <a:pt x="272" y="63"/>
                    </a:lnTo>
                    <a:lnTo>
                      <a:pt x="272" y="63"/>
                    </a:lnTo>
                    <a:lnTo>
                      <a:pt x="273" y="60"/>
                    </a:lnTo>
                    <a:lnTo>
                      <a:pt x="272" y="56"/>
                    </a:lnTo>
                    <a:lnTo>
                      <a:pt x="272" y="56"/>
                    </a:lnTo>
                    <a:close/>
                    <a:moveTo>
                      <a:pt x="265" y="59"/>
                    </a:moveTo>
                    <a:lnTo>
                      <a:pt x="265" y="59"/>
                    </a:lnTo>
                    <a:lnTo>
                      <a:pt x="263" y="60"/>
                    </a:lnTo>
                    <a:lnTo>
                      <a:pt x="255" y="60"/>
                    </a:lnTo>
                    <a:lnTo>
                      <a:pt x="19" y="60"/>
                    </a:lnTo>
                    <a:lnTo>
                      <a:pt x="19" y="60"/>
                    </a:lnTo>
                    <a:lnTo>
                      <a:pt x="11" y="60"/>
                    </a:lnTo>
                    <a:lnTo>
                      <a:pt x="8" y="60"/>
                    </a:lnTo>
                    <a:lnTo>
                      <a:pt x="8" y="60"/>
                    </a:lnTo>
                    <a:lnTo>
                      <a:pt x="8" y="57"/>
                    </a:lnTo>
                    <a:lnTo>
                      <a:pt x="8" y="57"/>
                    </a:lnTo>
                    <a:lnTo>
                      <a:pt x="8" y="57"/>
                    </a:lnTo>
                    <a:lnTo>
                      <a:pt x="8" y="57"/>
                    </a:lnTo>
                    <a:lnTo>
                      <a:pt x="12" y="49"/>
                    </a:lnTo>
                    <a:lnTo>
                      <a:pt x="22" y="36"/>
                    </a:lnTo>
                    <a:lnTo>
                      <a:pt x="251" y="36"/>
                    </a:lnTo>
                    <a:lnTo>
                      <a:pt x="251" y="36"/>
                    </a:lnTo>
                    <a:lnTo>
                      <a:pt x="261" y="49"/>
                    </a:lnTo>
                    <a:lnTo>
                      <a:pt x="265" y="57"/>
                    </a:lnTo>
                    <a:lnTo>
                      <a:pt x="265" y="57"/>
                    </a:lnTo>
                    <a:lnTo>
                      <a:pt x="265" y="57"/>
                    </a:lnTo>
                    <a:lnTo>
                      <a:pt x="265" y="57"/>
                    </a:lnTo>
                    <a:lnTo>
                      <a:pt x="265" y="59"/>
                    </a:lnTo>
                    <a:lnTo>
                      <a:pt x="26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grpSp>
      <p:sp>
        <p:nvSpPr>
          <p:cNvPr id="145" name="文本框 24"/>
          <p:cNvSpPr txBox="1"/>
          <p:nvPr/>
        </p:nvSpPr>
        <p:spPr>
          <a:xfrm>
            <a:off x="5704116" y="797427"/>
            <a:ext cx="2815528" cy="872034"/>
          </a:xfrm>
          <a:prstGeom prst="rect">
            <a:avLst/>
          </a:prstGeom>
          <a:noFill/>
        </p:spPr>
        <p:txBody>
          <a:bodyPr wrap="square" lIns="68580" tIns="34290" rIns="68580" bIns="34290" rtlCol="0">
            <a:spAutoFit/>
          </a:bodyPr>
          <a:lstStyle/>
          <a:p>
            <a:pPr>
              <a:spcBef>
                <a:spcPts val="450"/>
              </a:spcBef>
            </a:pPr>
            <a:r>
              <a:rPr lang="zh-CN" altLang="en-US" b="1" dirty="0" smtClean="0">
                <a:latin typeface="微软雅黑" panose="020B0503020204020204" pitchFamily="34" charset="-122"/>
                <a:ea typeface="微软雅黑" panose="020B0503020204020204" pitchFamily="34" charset="-122"/>
              </a:rPr>
              <a:t>添加标题</a:t>
            </a:r>
            <a:endParaRPr lang="en-US" altLang="zh-CN" b="1" dirty="0" smtClean="0">
              <a:latin typeface="微软雅黑" panose="020B0503020204020204" pitchFamily="34" charset="-122"/>
              <a:ea typeface="微软雅黑" panose="020B0503020204020204" pitchFamily="34" charset="-122"/>
            </a:endParaRPr>
          </a:p>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在此处添加文字在此处添加文字，在此处添加文字，在此处添加文字在此处添加文字，在此处添加文字在此处添加文字。</a:t>
            </a:r>
          </a:p>
        </p:txBody>
      </p:sp>
      <p:sp>
        <p:nvSpPr>
          <p:cNvPr id="146" name="文本框 25"/>
          <p:cNvSpPr txBox="1"/>
          <p:nvPr/>
        </p:nvSpPr>
        <p:spPr>
          <a:xfrm>
            <a:off x="5795787" y="3212465"/>
            <a:ext cx="2815528" cy="872034"/>
          </a:xfrm>
          <a:prstGeom prst="rect">
            <a:avLst/>
          </a:prstGeom>
          <a:noFill/>
        </p:spPr>
        <p:txBody>
          <a:bodyPr wrap="square" lIns="68580" tIns="34290" rIns="68580" bIns="34290" rtlCol="0">
            <a:spAutoFit/>
          </a:bodyPr>
          <a:lstStyle/>
          <a:p>
            <a:pPr>
              <a:spcBef>
                <a:spcPts val="450"/>
              </a:spcBef>
            </a:pPr>
            <a:r>
              <a:rPr lang="zh-CN" altLang="en-US" b="1" dirty="0" smtClean="0">
                <a:solidFill>
                  <a:schemeClr val="bg2"/>
                </a:solidFill>
                <a:latin typeface="微软雅黑" panose="020B0503020204020204" pitchFamily="34" charset="-122"/>
                <a:ea typeface="微软雅黑" panose="020B0503020204020204" pitchFamily="34" charset="-122"/>
              </a:rPr>
              <a:t>添加标题</a:t>
            </a:r>
            <a:endParaRPr lang="en-US" altLang="zh-CN" b="1" dirty="0" smtClean="0">
              <a:solidFill>
                <a:schemeClr val="bg2"/>
              </a:solidFill>
              <a:latin typeface="微软雅黑" panose="020B0503020204020204" pitchFamily="34" charset="-122"/>
              <a:ea typeface="微软雅黑" panose="020B0503020204020204" pitchFamily="34" charset="-122"/>
            </a:endParaRPr>
          </a:p>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在此处添加文字在此处添加文字，在此处添加文字，在此处添加文字在此处添加文字，在此处添加文字在此处添加文字。</a:t>
            </a:r>
          </a:p>
        </p:txBody>
      </p:sp>
      <p:sp>
        <p:nvSpPr>
          <p:cNvPr id="147" name="文本框 26"/>
          <p:cNvSpPr txBox="1"/>
          <p:nvPr/>
        </p:nvSpPr>
        <p:spPr>
          <a:xfrm>
            <a:off x="599866" y="793261"/>
            <a:ext cx="2818017" cy="872034"/>
          </a:xfrm>
          <a:prstGeom prst="rect">
            <a:avLst/>
          </a:prstGeom>
          <a:noFill/>
        </p:spPr>
        <p:txBody>
          <a:bodyPr wrap="square" lIns="68580" tIns="34290" rIns="68580" bIns="34290" rtlCol="0">
            <a:spAutoFit/>
          </a:bodyPr>
          <a:lstStyle/>
          <a:p>
            <a:pPr algn="r">
              <a:spcBef>
                <a:spcPts val="450"/>
              </a:spcBef>
            </a:pPr>
            <a:r>
              <a:rPr lang="zh-CN" altLang="en-US" b="1" dirty="0" smtClean="0">
                <a:solidFill>
                  <a:schemeClr val="bg1"/>
                </a:solidFill>
                <a:latin typeface="微软雅黑" panose="020B0503020204020204" pitchFamily="34" charset="-122"/>
                <a:ea typeface="微软雅黑" panose="020B0503020204020204" pitchFamily="34" charset="-122"/>
              </a:rPr>
              <a:t>添加标题</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在此处添加文字在此处添加文字，在此处添加文字，在此处添加文字在此处添加文字，在此处添加文字在此处添加文字。</a:t>
            </a:r>
          </a:p>
        </p:txBody>
      </p:sp>
      <p:sp>
        <p:nvSpPr>
          <p:cNvPr id="148" name="文本框 27"/>
          <p:cNvSpPr txBox="1"/>
          <p:nvPr/>
        </p:nvSpPr>
        <p:spPr>
          <a:xfrm>
            <a:off x="587455" y="3212465"/>
            <a:ext cx="2818017" cy="872034"/>
          </a:xfrm>
          <a:prstGeom prst="rect">
            <a:avLst/>
          </a:prstGeom>
          <a:noFill/>
        </p:spPr>
        <p:txBody>
          <a:bodyPr wrap="square" lIns="68580" tIns="34290" rIns="68580" bIns="34290" rtlCol="0">
            <a:spAutoFit/>
          </a:bodyPr>
          <a:lstStyle/>
          <a:p>
            <a:pPr algn="r">
              <a:spcBef>
                <a:spcPts val="450"/>
              </a:spcBef>
            </a:pPr>
            <a:r>
              <a:rPr lang="zh-CN" altLang="en-US" b="1" dirty="0" smtClean="0">
                <a:solidFill>
                  <a:schemeClr val="tx2"/>
                </a:solidFill>
                <a:latin typeface="微软雅黑" panose="020B0503020204020204" pitchFamily="34" charset="-122"/>
                <a:ea typeface="微软雅黑" panose="020B0503020204020204" pitchFamily="34" charset="-122"/>
              </a:rPr>
              <a:t>添加标题</a:t>
            </a:r>
            <a:endParaRPr lang="en-US" altLang="zh-CN" b="1" dirty="0" smtClean="0">
              <a:solidFill>
                <a:schemeClr val="tx2"/>
              </a:solidFill>
              <a:latin typeface="微软雅黑" panose="020B0503020204020204" pitchFamily="34" charset="-122"/>
              <a:ea typeface="微软雅黑" panose="020B0503020204020204" pitchFamily="34" charset="-122"/>
            </a:endParaRPr>
          </a:p>
          <a:p>
            <a:pPr algn="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在此处添加文字在此处添加文字，在此处添加文字，在此处添加文字在此处添加文字，在此处添加文字在此处添加文字。</a:t>
            </a:r>
          </a:p>
        </p:txBody>
      </p:sp>
      <p:sp>
        <p:nvSpPr>
          <p:cNvPr id="149"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233555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p:cTn id="7" dur="500" fill="hold"/>
                                        <p:tgtEl>
                                          <p:spTgt spid="122"/>
                                        </p:tgtEl>
                                        <p:attrNameLst>
                                          <p:attrName>ppt_w</p:attrName>
                                        </p:attrNameLst>
                                      </p:cBhvr>
                                      <p:tavLst>
                                        <p:tav tm="0">
                                          <p:val>
                                            <p:fltVal val="0"/>
                                          </p:val>
                                        </p:tav>
                                        <p:tav tm="100000">
                                          <p:val>
                                            <p:strVal val="#ppt_w"/>
                                          </p:val>
                                        </p:tav>
                                      </p:tavLst>
                                    </p:anim>
                                    <p:anim calcmode="lin" valueType="num">
                                      <p:cBhvr>
                                        <p:cTn id="8" dur="500" fill="hold"/>
                                        <p:tgtEl>
                                          <p:spTgt spid="122"/>
                                        </p:tgtEl>
                                        <p:attrNameLst>
                                          <p:attrName>ppt_h</p:attrName>
                                        </p:attrNameLst>
                                      </p:cBhvr>
                                      <p:tavLst>
                                        <p:tav tm="0">
                                          <p:val>
                                            <p:fltVal val="0"/>
                                          </p:val>
                                        </p:tav>
                                        <p:tav tm="100000">
                                          <p:val>
                                            <p:strVal val="#ppt_h"/>
                                          </p:val>
                                        </p:tav>
                                      </p:tavLst>
                                    </p:anim>
                                    <p:animEffect transition="in" filter="fade">
                                      <p:cBhvr>
                                        <p:cTn id="9" dur="500"/>
                                        <p:tgtEl>
                                          <p:spTgt spid="12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47"/>
                                        </p:tgtEl>
                                        <p:attrNameLst>
                                          <p:attrName>style.visibility</p:attrName>
                                        </p:attrNameLst>
                                      </p:cBhvr>
                                      <p:to>
                                        <p:strVal val="visible"/>
                                      </p:to>
                                    </p:set>
                                    <p:anim calcmode="lin" valueType="num">
                                      <p:cBhvr additive="base">
                                        <p:cTn id="14" dur="500" fill="hold"/>
                                        <p:tgtEl>
                                          <p:spTgt spid="147"/>
                                        </p:tgtEl>
                                        <p:attrNameLst>
                                          <p:attrName>ppt_x</p:attrName>
                                        </p:attrNameLst>
                                      </p:cBhvr>
                                      <p:tavLst>
                                        <p:tav tm="0">
                                          <p:val>
                                            <p:strVal val="0-#ppt_w/2"/>
                                          </p:val>
                                        </p:tav>
                                        <p:tav tm="100000">
                                          <p:val>
                                            <p:strVal val="#ppt_x"/>
                                          </p:val>
                                        </p:tav>
                                      </p:tavLst>
                                    </p:anim>
                                    <p:anim calcmode="lin" valueType="num">
                                      <p:cBhvr additive="base">
                                        <p:cTn id="15" dur="500" fill="hold"/>
                                        <p:tgtEl>
                                          <p:spTgt spid="14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48"/>
                                        </p:tgtEl>
                                        <p:attrNameLst>
                                          <p:attrName>style.visibility</p:attrName>
                                        </p:attrNameLst>
                                      </p:cBhvr>
                                      <p:to>
                                        <p:strVal val="visible"/>
                                      </p:to>
                                    </p:set>
                                    <p:anim calcmode="lin" valueType="num">
                                      <p:cBhvr additive="base">
                                        <p:cTn id="18" dur="500" fill="hold"/>
                                        <p:tgtEl>
                                          <p:spTgt spid="148"/>
                                        </p:tgtEl>
                                        <p:attrNameLst>
                                          <p:attrName>ppt_x</p:attrName>
                                        </p:attrNameLst>
                                      </p:cBhvr>
                                      <p:tavLst>
                                        <p:tav tm="0">
                                          <p:val>
                                            <p:strVal val="0-#ppt_w/2"/>
                                          </p:val>
                                        </p:tav>
                                        <p:tav tm="100000">
                                          <p:val>
                                            <p:strVal val="#ppt_x"/>
                                          </p:val>
                                        </p:tav>
                                      </p:tavLst>
                                    </p:anim>
                                    <p:anim calcmode="lin" valueType="num">
                                      <p:cBhvr additive="base">
                                        <p:cTn id="19" dur="500" fill="hold"/>
                                        <p:tgtEl>
                                          <p:spTgt spid="148"/>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45"/>
                                        </p:tgtEl>
                                        <p:attrNameLst>
                                          <p:attrName>style.visibility</p:attrName>
                                        </p:attrNameLst>
                                      </p:cBhvr>
                                      <p:to>
                                        <p:strVal val="visible"/>
                                      </p:to>
                                    </p:set>
                                    <p:anim calcmode="lin" valueType="num">
                                      <p:cBhvr additive="base">
                                        <p:cTn id="22" dur="500" fill="hold"/>
                                        <p:tgtEl>
                                          <p:spTgt spid="145"/>
                                        </p:tgtEl>
                                        <p:attrNameLst>
                                          <p:attrName>ppt_x</p:attrName>
                                        </p:attrNameLst>
                                      </p:cBhvr>
                                      <p:tavLst>
                                        <p:tav tm="0">
                                          <p:val>
                                            <p:strVal val="1+#ppt_w/2"/>
                                          </p:val>
                                        </p:tav>
                                        <p:tav tm="100000">
                                          <p:val>
                                            <p:strVal val="#ppt_x"/>
                                          </p:val>
                                        </p:tav>
                                      </p:tavLst>
                                    </p:anim>
                                    <p:anim calcmode="lin" valueType="num">
                                      <p:cBhvr additive="base">
                                        <p:cTn id="23" dur="500" fill="hold"/>
                                        <p:tgtEl>
                                          <p:spTgt spid="14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46"/>
                                        </p:tgtEl>
                                        <p:attrNameLst>
                                          <p:attrName>style.visibility</p:attrName>
                                        </p:attrNameLst>
                                      </p:cBhvr>
                                      <p:to>
                                        <p:strVal val="visible"/>
                                      </p:to>
                                    </p:set>
                                    <p:anim calcmode="lin" valueType="num">
                                      <p:cBhvr additive="base">
                                        <p:cTn id="26" dur="500" fill="hold"/>
                                        <p:tgtEl>
                                          <p:spTgt spid="146"/>
                                        </p:tgtEl>
                                        <p:attrNameLst>
                                          <p:attrName>ppt_x</p:attrName>
                                        </p:attrNameLst>
                                      </p:cBhvr>
                                      <p:tavLst>
                                        <p:tav tm="0">
                                          <p:val>
                                            <p:strVal val="1+#ppt_w/2"/>
                                          </p:val>
                                        </p:tav>
                                        <p:tav tm="100000">
                                          <p:val>
                                            <p:strVal val="#ppt_x"/>
                                          </p:val>
                                        </p:tav>
                                      </p:tavLst>
                                    </p:anim>
                                    <p:anim calcmode="lin" valueType="num">
                                      <p:cBhvr additive="base">
                                        <p:cTn id="27" dur="500" fill="hold"/>
                                        <p:tgtEl>
                                          <p:spTgt spid="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p:bldP spid="147" grpId="0"/>
      <p:bldP spid="1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p:cNvGrpSpPr/>
          <p:nvPr/>
        </p:nvGrpSpPr>
        <p:grpSpPr>
          <a:xfrm>
            <a:off x="2909211" y="1535988"/>
            <a:ext cx="3316933" cy="2774020"/>
            <a:chOff x="2909211" y="1535988"/>
            <a:chExt cx="3316933" cy="2774020"/>
          </a:xfrm>
        </p:grpSpPr>
        <p:grpSp>
          <p:nvGrpSpPr>
            <p:cNvPr id="90" name="组合 89"/>
            <p:cNvGrpSpPr/>
            <p:nvPr/>
          </p:nvGrpSpPr>
          <p:grpSpPr>
            <a:xfrm>
              <a:off x="2909211" y="1535988"/>
              <a:ext cx="3316933" cy="2774020"/>
              <a:chOff x="2909211" y="1535988"/>
              <a:chExt cx="3316933" cy="2774020"/>
            </a:xfrm>
          </p:grpSpPr>
          <p:grpSp>
            <p:nvGrpSpPr>
              <p:cNvPr id="116" name="组合 115"/>
              <p:cNvGrpSpPr/>
              <p:nvPr/>
            </p:nvGrpSpPr>
            <p:grpSpPr>
              <a:xfrm>
                <a:off x="2909211" y="1535988"/>
                <a:ext cx="3316933" cy="2774020"/>
                <a:chOff x="3400963" y="1929996"/>
                <a:chExt cx="4422577" cy="3698693"/>
              </a:xfrm>
            </p:grpSpPr>
            <p:sp>
              <p:nvSpPr>
                <p:cNvPr id="118" name="六边形 117"/>
                <p:cNvSpPr/>
                <p:nvPr/>
              </p:nvSpPr>
              <p:spPr>
                <a:xfrm>
                  <a:off x="3400963" y="2688233"/>
                  <a:ext cx="1670717" cy="144027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19" name="六边形 118"/>
                <p:cNvSpPr/>
                <p:nvPr/>
              </p:nvSpPr>
              <p:spPr>
                <a:xfrm>
                  <a:off x="4776893" y="1929996"/>
                  <a:ext cx="1670717" cy="144027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20" name="六边形 119"/>
                <p:cNvSpPr/>
                <p:nvPr/>
              </p:nvSpPr>
              <p:spPr>
                <a:xfrm>
                  <a:off x="6152823" y="2687708"/>
                  <a:ext cx="1670717" cy="1440273"/>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21" name="六边形 120"/>
                <p:cNvSpPr/>
                <p:nvPr/>
              </p:nvSpPr>
              <p:spPr>
                <a:xfrm>
                  <a:off x="6152823" y="4188416"/>
                  <a:ext cx="1670717" cy="1440273"/>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grpSp>
          <p:sp>
            <p:nvSpPr>
              <p:cNvPr id="117" name="文本框 4"/>
              <p:cNvSpPr txBox="1"/>
              <p:nvPr/>
            </p:nvSpPr>
            <p:spPr>
              <a:xfrm>
                <a:off x="4067828" y="2859782"/>
                <a:ext cx="1008345" cy="377026"/>
              </a:xfrm>
              <a:prstGeom prst="rect">
                <a:avLst/>
              </a:prstGeom>
              <a:noFill/>
            </p:spPr>
            <p:txBody>
              <a:bodyPr wrap="square" lIns="68580" tIns="34290" rIns="68580" bIns="34290" rtlCol="0">
                <a:spAutoFit/>
              </a:bodyPr>
              <a:lstStyle/>
              <a:p>
                <a:pPr algn="ctr"/>
                <a:r>
                  <a:rPr lang="en-US" altLang="zh-CN" sz="2000" b="1" dirty="0">
                    <a:latin typeface="微软雅黑" panose="020B0503020204020204" pitchFamily="34" charset="-122"/>
                    <a:ea typeface="微软雅黑" panose="020B0503020204020204" pitchFamily="34" charset="-122"/>
                  </a:rPr>
                  <a:t>SWOT</a:t>
                </a:r>
                <a:endParaRPr lang="zh-CN" altLang="en-US" sz="2000" b="1" dirty="0">
                  <a:latin typeface="微软雅黑" panose="020B0503020204020204" pitchFamily="34" charset="-122"/>
                  <a:ea typeface="微软雅黑" panose="020B0503020204020204" pitchFamily="34" charset="-122"/>
                </a:endParaRPr>
              </a:p>
            </p:txBody>
          </p:sp>
        </p:grpSp>
        <p:sp>
          <p:nvSpPr>
            <p:cNvPr id="91" name="Freeform 5"/>
            <p:cNvSpPr>
              <a:spLocks noChangeAspect="1" noEditPoints="1"/>
            </p:cNvSpPr>
            <p:nvPr/>
          </p:nvSpPr>
          <p:spPr bwMode="auto">
            <a:xfrm>
              <a:off x="5295223" y="2428622"/>
              <a:ext cx="608801" cy="461033"/>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grpSp>
          <p:nvGrpSpPr>
            <p:cNvPr id="92" name="Group 24"/>
            <p:cNvGrpSpPr>
              <a:grpSpLocks noChangeAspect="1"/>
            </p:cNvGrpSpPr>
            <p:nvPr/>
          </p:nvGrpSpPr>
          <p:grpSpPr>
            <a:xfrm>
              <a:off x="4331902" y="1845574"/>
              <a:ext cx="461033" cy="461033"/>
              <a:chOff x="6111586" y="318800"/>
              <a:chExt cx="490538" cy="490538"/>
            </a:xfrm>
            <a:solidFill>
              <a:srgbClr val="FFFFFF"/>
            </a:solidFill>
          </p:grpSpPr>
          <p:sp>
            <p:nvSpPr>
              <p:cNvPr id="103" name="Freeform 5"/>
              <p:cNvSpPr>
                <a:spLocks noEditPoints="1"/>
              </p:cNvSpPr>
              <p:nvPr/>
            </p:nvSpPr>
            <p:spPr bwMode="auto">
              <a:xfrm>
                <a:off x="6111586" y="318800"/>
                <a:ext cx="490538" cy="490538"/>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04" name="Freeform 6"/>
              <p:cNvSpPr>
                <a:spLocks/>
              </p:cNvSpPr>
              <p:nvPr/>
            </p:nvSpPr>
            <p:spPr bwMode="auto">
              <a:xfrm>
                <a:off x="6402099" y="502950"/>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05" name="Freeform 7"/>
              <p:cNvSpPr>
                <a:spLocks/>
              </p:cNvSpPr>
              <p:nvPr/>
            </p:nvSpPr>
            <p:spPr bwMode="auto">
              <a:xfrm>
                <a:off x="6402099" y="456912"/>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06" name="Freeform 8"/>
              <p:cNvSpPr>
                <a:spLocks/>
              </p:cNvSpPr>
              <p:nvPr/>
            </p:nvSpPr>
            <p:spPr bwMode="auto">
              <a:xfrm>
                <a:off x="6402099" y="410875"/>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07" name="Freeform 9"/>
              <p:cNvSpPr>
                <a:spLocks/>
              </p:cNvSpPr>
              <p:nvPr/>
            </p:nvSpPr>
            <p:spPr bwMode="auto">
              <a:xfrm>
                <a:off x="6233824"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08" name="Freeform 10"/>
              <p:cNvSpPr>
                <a:spLocks/>
              </p:cNvSpPr>
              <p:nvPr/>
            </p:nvSpPr>
            <p:spPr bwMode="auto">
              <a:xfrm>
                <a:off x="6233824"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09" name="Freeform 11"/>
              <p:cNvSpPr>
                <a:spLocks/>
              </p:cNvSpPr>
              <p:nvPr/>
            </p:nvSpPr>
            <p:spPr bwMode="auto">
              <a:xfrm>
                <a:off x="6233824"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10" name="Freeform 12"/>
              <p:cNvSpPr>
                <a:spLocks/>
              </p:cNvSpPr>
              <p:nvPr/>
            </p:nvSpPr>
            <p:spPr bwMode="auto">
              <a:xfrm>
                <a:off x="6402099"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11" name="Freeform 13"/>
              <p:cNvSpPr>
                <a:spLocks/>
              </p:cNvSpPr>
              <p:nvPr/>
            </p:nvSpPr>
            <p:spPr bwMode="auto">
              <a:xfrm>
                <a:off x="6402099"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12" name="Freeform 14"/>
              <p:cNvSpPr>
                <a:spLocks/>
              </p:cNvSpPr>
              <p:nvPr/>
            </p:nvSpPr>
            <p:spPr bwMode="auto">
              <a:xfrm>
                <a:off x="6402099"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13" name="Freeform 15"/>
              <p:cNvSpPr>
                <a:spLocks/>
              </p:cNvSpPr>
              <p:nvPr/>
            </p:nvSpPr>
            <p:spPr bwMode="auto">
              <a:xfrm>
                <a:off x="6233824" y="548987"/>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14" name="Freeform 16"/>
              <p:cNvSpPr>
                <a:spLocks/>
              </p:cNvSpPr>
              <p:nvPr/>
            </p:nvSpPr>
            <p:spPr bwMode="auto">
              <a:xfrm>
                <a:off x="6233824" y="595025"/>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15" name="Freeform 17"/>
              <p:cNvSpPr>
                <a:spLocks noEditPoints="1"/>
              </p:cNvSpPr>
              <p:nvPr/>
            </p:nvSpPr>
            <p:spPr bwMode="auto">
              <a:xfrm>
                <a:off x="6233824" y="379125"/>
                <a:ext cx="138113" cy="138113"/>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grpSp>
        <p:grpSp>
          <p:nvGrpSpPr>
            <p:cNvPr id="93" name="Group 82"/>
            <p:cNvGrpSpPr>
              <a:grpSpLocks noChangeAspect="1"/>
            </p:cNvGrpSpPr>
            <p:nvPr/>
          </p:nvGrpSpPr>
          <p:grpSpPr>
            <a:xfrm>
              <a:off x="3333316" y="2385676"/>
              <a:ext cx="404825" cy="461033"/>
              <a:chOff x="812800" y="2719388"/>
              <a:chExt cx="1017588" cy="1158875"/>
            </a:xfrm>
            <a:solidFill>
              <a:srgbClr val="FFFFFF"/>
            </a:solidFill>
          </p:grpSpPr>
          <p:sp>
            <p:nvSpPr>
              <p:cNvPr id="99"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00" name="Oval 36"/>
              <p:cNvSpPr>
                <a:spLocks noChangeArrowheads="1"/>
              </p:cNvSpPr>
              <p:nvPr/>
            </p:nvSpPr>
            <p:spPr bwMode="auto">
              <a:xfrm>
                <a:off x="1612900" y="3624263"/>
                <a:ext cx="71438"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01" name="Oval 37"/>
              <p:cNvSpPr>
                <a:spLocks noChangeArrowheads="1"/>
              </p:cNvSpPr>
              <p:nvPr/>
            </p:nvSpPr>
            <p:spPr bwMode="auto">
              <a:xfrm>
                <a:off x="1612900" y="3406776"/>
                <a:ext cx="71438"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102" name="Oval 38"/>
              <p:cNvSpPr>
                <a:spLocks noChangeArrowheads="1"/>
              </p:cNvSpPr>
              <p:nvPr/>
            </p:nvSpPr>
            <p:spPr bwMode="auto">
              <a:xfrm>
                <a:off x="1612900" y="3190876"/>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grpSp>
        <p:grpSp>
          <p:nvGrpSpPr>
            <p:cNvPr id="94" name="Group 132"/>
            <p:cNvGrpSpPr>
              <a:grpSpLocks noChangeAspect="1"/>
            </p:cNvGrpSpPr>
            <p:nvPr/>
          </p:nvGrpSpPr>
          <p:grpSpPr>
            <a:xfrm>
              <a:off x="5363869" y="3539389"/>
              <a:ext cx="471510" cy="461033"/>
              <a:chOff x="-6349" y="-1587"/>
              <a:chExt cx="500062" cy="488950"/>
            </a:xfrm>
            <a:solidFill>
              <a:srgbClr val="FFFFFF"/>
            </a:solidFill>
          </p:grpSpPr>
          <p:sp>
            <p:nvSpPr>
              <p:cNvPr id="95" name="Freeform 17"/>
              <p:cNvSpPr>
                <a:spLocks noEditPoints="1"/>
              </p:cNvSpPr>
              <p:nvPr/>
            </p:nvSpPr>
            <p:spPr bwMode="auto">
              <a:xfrm>
                <a:off x="-6349" y="-1587"/>
                <a:ext cx="500062" cy="488950"/>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96" name="Freeform 18"/>
              <p:cNvSpPr>
                <a:spLocks noEditPoints="1"/>
              </p:cNvSpPr>
              <p:nvPr/>
            </p:nvSpPr>
            <p:spPr bwMode="auto">
              <a:xfrm>
                <a:off x="174625" y="169863"/>
                <a:ext cx="134937"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97" name="Freeform 19"/>
              <p:cNvSpPr>
                <a:spLocks/>
              </p:cNvSpPr>
              <p:nvPr/>
            </p:nvSpPr>
            <p:spPr bwMode="auto">
              <a:xfrm>
                <a:off x="163513" y="334963"/>
                <a:ext cx="73025" cy="80963"/>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sp>
            <p:nvSpPr>
              <p:cNvPr id="98" name="Freeform 20"/>
              <p:cNvSpPr>
                <a:spLocks/>
              </p:cNvSpPr>
              <p:nvPr/>
            </p:nvSpPr>
            <p:spPr bwMode="auto">
              <a:xfrm>
                <a:off x="250825" y="74613"/>
                <a:ext cx="77787"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latin typeface="微软雅黑" panose="020B0503020204020204" pitchFamily="34" charset="-122"/>
                  <a:ea typeface="微软雅黑" panose="020B0503020204020204" pitchFamily="34" charset="-122"/>
                </a:endParaRPr>
              </a:p>
            </p:txBody>
          </p:sp>
        </p:grpSp>
      </p:grpSp>
      <p:grpSp>
        <p:nvGrpSpPr>
          <p:cNvPr id="122" name="组合 121"/>
          <p:cNvGrpSpPr/>
          <p:nvPr/>
        </p:nvGrpSpPr>
        <p:grpSpPr>
          <a:xfrm>
            <a:off x="460426" y="1535988"/>
            <a:ext cx="3480732" cy="772822"/>
            <a:chOff x="460426" y="1535988"/>
            <a:chExt cx="3480732" cy="772822"/>
          </a:xfrm>
        </p:grpSpPr>
        <p:sp>
          <p:nvSpPr>
            <p:cNvPr id="123" name="矩形 122"/>
            <p:cNvSpPr/>
            <p:nvPr/>
          </p:nvSpPr>
          <p:spPr>
            <a:xfrm>
              <a:off x="460426" y="1535988"/>
              <a:ext cx="2204843" cy="309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500" dirty="0">
                  <a:solidFill>
                    <a:schemeClr val="accent2"/>
                  </a:solidFill>
                  <a:latin typeface="微软雅黑" panose="020B0503020204020204" pitchFamily="34" charset="-122"/>
                  <a:ea typeface="微软雅黑" panose="020B0503020204020204" pitchFamily="34" charset="-122"/>
                </a:rPr>
                <a:t>STRENGTHS</a:t>
              </a:r>
              <a:endParaRPr lang="zh-CN" altLang="en-US" sz="1500" dirty="0">
                <a:solidFill>
                  <a:schemeClr val="accent2"/>
                </a:solidFill>
                <a:latin typeface="微软雅黑" panose="020B0503020204020204" pitchFamily="34" charset="-122"/>
                <a:ea typeface="微软雅黑" panose="020B0503020204020204" pitchFamily="34" charset="-122"/>
              </a:endParaRPr>
            </a:p>
          </p:txBody>
        </p:sp>
        <p:cxnSp>
          <p:nvCxnSpPr>
            <p:cNvPr id="124" name="肘形连接符 123"/>
            <p:cNvCxnSpPr>
              <a:endCxn id="123" idx="0"/>
            </p:cNvCxnSpPr>
            <p:nvPr/>
          </p:nvCxnSpPr>
          <p:spPr>
            <a:xfrm rot="10800000">
              <a:off x="1562848" y="1535988"/>
              <a:ext cx="2378310" cy="220670"/>
            </a:xfrm>
            <a:prstGeom prst="bentConnector4">
              <a:avLst>
                <a:gd name="adj1" fmla="val 26823"/>
                <a:gd name="adj2" fmla="val 177695"/>
              </a:avLst>
            </a:prstGeom>
            <a:ln w="19050">
              <a:solidFill>
                <a:schemeClr val="bg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25" name="文本框 37"/>
            <p:cNvSpPr txBox="1"/>
            <p:nvPr/>
          </p:nvSpPr>
          <p:spPr>
            <a:xfrm>
              <a:off x="460426" y="1931784"/>
              <a:ext cx="2204843" cy="377026"/>
            </a:xfrm>
            <a:prstGeom prst="rect">
              <a:avLst/>
            </a:prstGeom>
            <a:noFill/>
          </p:spPr>
          <p:txBody>
            <a:bodyPr wrap="square" lIns="68580" tIns="34290" rIns="68580" bIns="34290" rtlCol="0">
              <a:spAutoFit/>
            </a:bodyPr>
            <a:lstStyle/>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a:t>
              </a:r>
            </a:p>
          </p:txBody>
        </p:sp>
      </p:grpSp>
      <p:grpSp>
        <p:nvGrpSpPr>
          <p:cNvPr id="126" name="组合 125"/>
          <p:cNvGrpSpPr/>
          <p:nvPr/>
        </p:nvGrpSpPr>
        <p:grpSpPr>
          <a:xfrm>
            <a:off x="440532" y="2889655"/>
            <a:ext cx="2468679" cy="1070640"/>
            <a:chOff x="440532" y="2889655"/>
            <a:chExt cx="2468679" cy="1070640"/>
          </a:xfrm>
        </p:grpSpPr>
        <p:sp>
          <p:nvSpPr>
            <p:cNvPr id="127" name="矩形 126"/>
            <p:cNvSpPr/>
            <p:nvPr/>
          </p:nvSpPr>
          <p:spPr>
            <a:xfrm>
              <a:off x="460426" y="3184477"/>
              <a:ext cx="2204843" cy="309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500" dirty="0">
                  <a:solidFill>
                    <a:schemeClr val="accent2"/>
                  </a:solidFill>
                  <a:latin typeface="微软雅黑" panose="020B0503020204020204" pitchFamily="34" charset="-122"/>
                  <a:ea typeface="微软雅黑" panose="020B0503020204020204" pitchFamily="34" charset="-122"/>
                </a:rPr>
                <a:t>WEEKNESSES</a:t>
              </a:r>
              <a:endParaRPr lang="zh-CN" altLang="en-US" sz="1500" dirty="0">
                <a:solidFill>
                  <a:schemeClr val="accent2"/>
                </a:solidFill>
                <a:latin typeface="微软雅黑" panose="020B0503020204020204" pitchFamily="34" charset="-122"/>
                <a:ea typeface="微软雅黑" panose="020B0503020204020204" pitchFamily="34" charset="-122"/>
              </a:endParaRPr>
            </a:p>
          </p:txBody>
        </p:sp>
        <p:cxnSp>
          <p:nvCxnSpPr>
            <p:cNvPr id="128" name="肘形连接符 127"/>
            <p:cNvCxnSpPr>
              <a:endCxn id="127" idx="0"/>
            </p:cNvCxnSpPr>
            <p:nvPr/>
          </p:nvCxnSpPr>
          <p:spPr>
            <a:xfrm rot="10800000" flipV="1">
              <a:off x="1562848" y="2889655"/>
              <a:ext cx="1346363" cy="294822"/>
            </a:xfrm>
            <a:prstGeom prst="bentConnector2">
              <a:avLst/>
            </a:prstGeom>
            <a:ln w="19050">
              <a:solidFill>
                <a:schemeClr val="bg2"/>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29" name="文本框 41"/>
            <p:cNvSpPr txBox="1"/>
            <p:nvPr/>
          </p:nvSpPr>
          <p:spPr>
            <a:xfrm>
              <a:off x="440532" y="3583269"/>
              <a:ext cx="2204843" cy="377026"/>
            </a:xfrm>
            <a:prstGeom prst="rect">
              <a:avLst/>
            </a:prstGeom>
            <a:noFill/>
          </p:spPr>
          <p:txBody>
            <a:bodyPr wrap="square" lIns="68580" tIns="34290" rIns="68580" bIns="34290" rtlCol="0">
              <a:spAutoFit/>
            </a:bodyPr>
            <a:lstStyle/>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a:t>
              </a:r>
            </a:p>
          </p:txBody>
        </p:sp>
      </p:grpSp>
      <p:grpSp>
        <p:nvGrpSpPr>
          <p:cNvPr id="130" name="组合 129"/>
          <p:cNvGrpSpPr/>
          <p:nvPr/>
        </p:nvGrpSpPr>
        <p:grpSpPr>
          <a:xfrm>
            <a:off x="5606359" y="1535988"/>
            <a:ext cx="3124495" cy="786577"/>
            <a:chOff x="5606359" y="1535988"/>
            <a:chExt cx="3124495" cy="786577"/>
          </a:xfrm>
        </p:grpSpPr>
        <p:sp>
          <p:nvSpPr>
            <p:cNvPr id="131" name="矩形 130"/>
            <p:cNvSpPr/>
            <p:nvPr/>
          </p:nvSpPr>
          <p:spPr>
            <a:xfrm>
              <a:off x="6525903" y="1535988"/>
              <a:ext cx="2204843" cy="3095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500" dirty="0">
                  <a:solidFill>
                    <a:schemeClr val="accent2"/>
                  </a:solidFill>
                  <a:latin typeface="微软雅黑" panose="020B0503020204020204" pitchFamily="34" charset="-122"/>
                  <a:ea typeface="微软雅黑" panose="020B0503020204020204" pitchFamily="34" charset="-122"/>
                </a:rPr>
                <a:t>OPPORTUNITIES</a:t>
              </a:r>
              <a:endParaRPr lang="zh-CN" altLang="en-US" sz="1500" dirty="0">
                <a:solidFill>
                  <a:schemeClr val="accent2"/>
                </a:solidFill>
                <a:latin typeface="微软雅黑" panose="020B0503020204020204" pitchFamily="34" charset="-122"/>
                <a:ea typeface="微软雅黑" panose="020B0503020204020204" pitchFamily="34" charset="-122"/>
              </a:endParaRPr>
            </a:p>
          </p:txBody>
        </p:sp>
        <p:cxnSp>
          <p:nvCxnSpPr>
            <p:cNvPr id="132" name="肘形连接符 131"/>
            <p:cNvCxnSpPr>
              <a:endCxn id="131" idx="0"/>
            </p:cNvCxnSpPr>
            <p:nvPr/>
          </p:nvCxnSpPr>
          <p:spPr>
            <a:xfrm flipV="1">
              <a:off x="5606359" y="1535988"/>
              <a:ext cx="2021966" cy="482659"/>
            </a:xfrm>
            <a:prstGeom prst="bentConnector4">
              <a:avLst>
                <a:gd name="adj1" fmla="val 22739"/>
                <a:gd name="adj2" fmla="val 135522"/>
              </a:avLst>
            </a:prstGeom>
            <a:ln w="19050">
              <a:solidFill>
                <a:schemeClr val="tx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33" name="文本框 45"/>
            <p:cNvSpPr txBox="1"/>
            <p:nvPr/>
          </p:nvSpPr>
          <p:spPr>
            <a:xfrm>
              <a:off x="6526011" y="1945539"/>
              <a:ext cx="2204843" cy="377026"/>
            </a:xfrm>
            <a:prstGeom prst="rect">
              <a:avLst/>
            </a:prstGeom>
            <a:noFill/>
          </p:spPr>
          <p:txBody>
            <a:bodyPr wrap="square" lIns="68580" tIns="34290" rIns="68580" bIns="34290" rtlCol="0">
              <a:spAutoFit/>
            </a:bodyPr>
            <a:lstStyle/>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a:t>
              </a:r>
            </a:p>
          </p:txBody>
        </p:sp>
      </p:grpSp>
      <p:grpSp>
        <p:nvGrpSpPr>
          <p:cNvPr id="134" name="组合 133"/>
          <p:cNvGrpSpPr/>
          <p:nvPr/>
        </p:nvGrpSpPr>
        <p:grpSpPr>
          <a:xfrm>
            <a:off x="6226144" y="3184477"/>
            <a:ext cx="2504602" cy="815945"/>
            <a:chOff x="6226144" y="3184477"/>
            <a:chExt cx="2504602" cy="815945"/>
          </a:xfrm>
        </p:grpSpPr>
        <p:sp>
          <p:nvSpPr>
            <p:cNvPr id="135" name="矩形 134"/>
            <p:cNvSpPr/>
            <p:nvPr/>
          </p:nvSpPr>
          <p:spPr>
            <a:xfrm>
              <a:off x="6525903" y="3184477"/>
              <a:ext cx="2204843" cy="3095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500" dirty="0">
                  <a:solidFill>
                    <a:schemeClr val="accent2"/>
                  </a:solidFill>
                  <a:latin typeface="微软雅黑" panose="020B0503020204020204" pitchFamily="34" charset="-122"/>
                  <a:ea typeface="微软雅黑" panose="020B0503020204020204" pitchFamily="34" charset="-122"/>
                </a:rPr>
                <a:t>THREATS</a:t>
              </a:r>
              <a:endParaRPr lang="zh-CN" altLang="en-US" sz="1500" dirty="0">
                <a:solidFill>
                  <a:schemeClr val="accent2"/>
                </a:solidFill>
                <a:latin typeface="微软雅黑" panose="020B0503020204020204" pitchFamily="34" charset="-122"/>
                <a:ea typeface="微软雅黑" panose="020B0503020204020204" pitchFamily="34" charset="-122"/>
              </a:endParaRPr>
            </a:p>
          </p:txBody>
        </p:sp>
        <p:cxnSp>
          <p:nvCxnSpPr>
            <p:cNvPr id="136" name="肘形连接符 135"/>
            <p:cNvCxnSpPr>
              <a:endCxn id="135" idx="0"/>
            </p:cNvCxnSpPr>
            <p:nvPr/>
          </p:nvCxnSpPr>
          <p:spPr>
            <a:xfrm flipV="1">
              <a:off x="6226144" y="3184477"/>
              <a:ext cx="1402181" cy="815945"/>
            </a:xfrm>
            <a:prstGeom prst="bentConnector4">
              <a:avLst>
                <a:gd name="adj1" fmla="val 10689"/>
                <a:gd name="adj2" fmla="val 121012"/>
              </a:avLst>
            </a:prstGeom>
            <a:ln w="19050">
              <a:solidFill>
                <a:schemeClr val="tx2"/>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37" name="文本框 50"/>
            <p:cNvSpPr txBox="1"/>
            <p:nvPr/>
          </p:nvSpPr>
          <p:spPr>
            <a:xfrm>
              <a:off x="6525903" y="3583269"/>
              <a:ext cx="2204843" cy="377026"/>
            </a:xfrm>
            <a:prstGeom prst="rect">
              <a:avLst/>
            </a:prstGeom>
            <a:noFill/>
          </p:spPr>
          <p:txBody>
            <a:bodyPr wrap="square" lIns="68580" tIns="34290" rIns="68580" bIns="34290" rtlCol="0">
              <a:spAutoFit/>
            </a:bodyPr>
            <a:lstStyle/>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a:t>
              </a:r>
            </a:p>
          </p:txBody>
        </p:sp>
      </p:grpSp>
      <p:sp>
        <p:nvSpPr>
          <p:cNvPr id="138"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412602"/>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500" fill="hold"/>
                                        <p:tgtEl>
                                          <p:spTgt spid="89"/>
                                        </p:tgtEl>
                                        <p:attrNameLst>
                                          <p:attrName>ppt_w</p:attrName>
                                        </p:attrNameLst>
                                      </p:cBhvr>
                                      <p:tavLst>
                                        <p:tav tm="0">
                                          <p:val>
                                            <p:fltVal val="0"/>
                                          </p:val>
                                        </p:tav>
                                        <p:tav tm="100000">
                                          <p:val>
                                            <p:strVal val="#ppt_w"/>
                                          </p:val>
                                        </p:tav>
                                      </p:tavLst>
                                    </p:anim>
                                    <p:anim calcmode="lin" valueType="num">
                                      <p:cBhvr>
                                        <p:cTn id="8" dur="500" fill="hold"/>
                                        <p:tgtEl>
                                          <p:spTgt spid="89"/>
                                        </p:tgtEl>
                                        <p:attrNameLst>
                                          <p:attrName>ppt_h</p:attrName>
                                        </p:attrNameLst>
                                      </p:cBhvr>
                                      <p:tavLst>
                                        <p:tav tm="0">
                                          <p:val>
                                            <p:fltVal val="0"/>
                                          </p:val>
                                        </p:tav>
                                        <p:tav tm="100000">
                                          <p:val>
                                            <p:strVal val="#ppt_h"/>
                                          </p:val>
                                        </p:tav>
                                      </p:tavLst>
                                    </p:anim>
                                    <p:animEffect transition="in" filter="fade">
                                      <p:cBhvr>
                                        <p:cTn id="9" dur="500"/>
                                        <p:tgtEl>
                                          <p:spTgt spid="8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22"/>
                                        </p:tgtEl>
                                        <p:attrNameLst>
                                          <p:attrName>style.visibility</p:attrName>
                                        </p:attrNameLst>
                                      </p:cBhvr>
                                      <p:to>
                                        <p:strVal val="visible"/>
                                      </p:to>
                                    </p:set>
                                    <p:anim calcmode="lin" valueType="num">
                                      <p:cBhvr additive="base">
                                        <p:cTn id="14" dur="500" fill="hold"/>
                                        <p:tgtEl>
                                          <p:spTgt spid="122"/>
                                        </p:tgtEl>
                                        <p:attrNameLst>
                                          <p:attrName>ppt_x</p:attrName>
                                        </p:attrNameLst>
                                      </p:cBhvr>
                                      <p:tavLst>
                                        <p:tav tm="0">
                                          <p:val>
                                            <p:strVal val="0-#ppt_w/2"/>
                                          </p:val>
                                        </p:tav>
                                        <p:tav tm="100000">
                                          <p:val>
                                            <p:strVal val="#ppt_x"/>
                                          </p:val>
                                        </p:tav>
                                      </p:tavLst>
                                    </p:anim>
                                    <p:anim calcmode="lin" valueType="num">
                                      <p:cBhvr additive="base">
                                        <p:cTn id="15" dur="500" fill="hold"/>
                                        <p:tgtEl>
                                          <p:spTgt spid="122"/>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26"/>
                                        </p:tgtEl>
                                        <p:attrNameLst>
                                          <p:attrName>style.visibility</p:attrName>
                                        </p:attrNameLst>
                                      </p:cBhvr>
                                      <p:to>
                                        <p:strVal val="visible"/>
                                      </p:to>
                                    </p:set>
                                    <p:anim calcmode="lin" valueType="num">
                                      <p:cBhvr additive="base">
                                        <p:cTn id="18" dur="500" fill="hold"/>
                                        <p:tgtEl>
                                          <p:spTgt spid="126"/>
                                        </p:tgtEl>
                                        <p:attrNameLst>
                                          <p:attrName>ppt_x</p:attrName>
                                        </p:attrNameLst>
                                      </p:cBhvr>
                                      <p:tavLst>
                                        <p:tav tm="0">
                                          <p:val>
                                            <p:strVal val="0-#ppt_w/2"/>
                                          </p:val>
                                        </p:tav>
                                        <p:tav tm="100000">
                                          <p:val>
                                            <p:strVal val="#ppt_x"/>
                                          </p:val>
                                        </p:tav>
                                      </p:tavLst>
                                    </p:anim>
                                    <p:anim calcmode="lin" valueType="num">
                                      <p:cBhvr additive="base">
                                        <p:cTn id="19" dur="500" fill="hold"/>
                                        <p:tgtEl>
                                          <p:spTgt spid="126"/>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30"/>
                                        </p:tgtEl>
                                        <p:attrNameLst>
                                          <p:attrName>style.visibility</p:attrName>
                                        </p:attrNameLst>
                                      </p:cBhvr>
                                      <p:to>
                                        <p:strVal val="visible"/>
                                      </p:to>
                                    </p:set>
                                    <p:anim calcmode="lin" valueType="num">
                                      <p:cBhvr additive="base">
                                        <p:cTn id="22" dur="500" fill="hold"/>
                                        <p:tgtEl>
                                          <p:spTgt spid="130"/>
                                        </p:tgtEl>
                                        <p:attrNameLst>
                                          <p:attrName>ppt_x</p:attrName>
                                        </p:attrNameLst>
                                      </p:cBhvr>
                                      <p:tavLst>
                                        <p:tav tm="0">
                                          <p:val>
                                            <p:strVal val="1+#ppt_w/2"/>
                                          </p:val>
                                        </p:tav>
                                        <p:tav tm="100000">
                                          <p:val>
                                            <p:strVal val="#ppt_x"/>
                                          </p:val>
                                        </p:tav>
                                      </p:tavLst>
                                    </p:anim>
                                    <p:anim calcmode="lin" valueType="num">
                                      <p:cBhvr additive="base">
                                        <p:cTn id="23" dur="500" fill="hold"/>
                                        <p:tgtEl>
                                          <p:spTgt spid="130"/>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34"/>
                                        </p:tgtEl>
                                        <p:attrNameLst>
                                          <p:attrName>style.visibility</p:attrName>
                                        </p:attrNameLst>
                                      </p:cBhvr>
                                      <p:to>
                                        <p:strVal val="visible"/>
                                      </p:to>
                                    </p:set>
                                    <p:anim calcmode="lin" valueType="num">
                                      <p:cBhvr additive="base">
                                        <p:cTn id="26" dur="500" fill="hold"/>
                                        <p:tgtEl>
                                          <p:spTgt spid="134"/>
                                        </p:tgtEl>
                                        <p:attrNameLst>
                                          <p:attrName>ppt_x</p:attrName>
                                        </p:attrNameLst>
                                      </p:cBhvr>
                                      <p:tavLst>
                                        <p:tav tm="0">
                                          <p:val>
                                            <p:strVal val="1+#ppt_w/2"/>
                                          </p:val>
                                        </p:tav>
                                        <p:tav tm="100000">
                                          <p:val>
                                            <p:strVal val="#ppt_x"/>
                                          </p:val>
                                        </p:tav>
                                      </p:tavLst>
                                    </p:anim>
                                    <p:anim calcmode="lin" valueType="num">
                                      <p:cBhvr additive="base">
                                        <p:cTn id="27" dur="500" fill="hold"/>
                                        <p:tgtEl>
                                          <p:spTgt spid="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泪滴形 1"/>
          <p:cNvSpPr/>
          <p:nvPr/>
        </p:nvSpPr>
        <p:spPr>
          <a:xfrm>
            <a:off x="3298627" y="2827889"/>
            <a:ext cx="1210865" cy="1210865"/>
          </a:xfrm>
          <a:prstGeom prst="teardrop">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endParaRPr>
          </a:p>
        </p:txBody>
      </p:sp>
      <p:sp>
        <p:nvSpPr>
          <p:cNvPr id="3" name="泪滴形 2"/>
          <p:cNvSpPr/>
          <p:nvPr/>
        </p:nvSpPr>
        <p:spPr>
          <a:xfrm rot="5400000">
            <a:off x="3298627" y="1498507"/>
            <a:ext cx="1210865" cy="1210865"/>
          </a:xfrm>
          <a:prstGeom prst="teardrop">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endParaRPr>
          </a:p>
        </p:txBody>
      </p:sp>
      <p:sp>
        <p:nvSpPr>
          <p:cNvPr id="4" name="泪滴形 3"/>
          <p:cNvSpPr/>
          <p:nvPr/>
        </p:nvSpPr>
        <p:spPr>
          <a:xfrm rot="10800000">
            <a:off x="4651484" y="1498508"/>
            <a:ext cx="1210865" cy="1210865"/>
          </a:xfrm>
          <a:prstGeom prst="teardrop">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endParaRPr>
          </a:p>
        </p:txBody>
      </p:sp>
      <p:sp>
        <p:nvSpPr>
          <p:cNvPr id="5" name="泪滴形 4"/>
          <p:cNvSpPr/>
          <p:nvPr/>
        </p:nvSpPr>
        <p:spPr>
          <a:xfrm rot="16200000">
            <a:off x="4651485" y="2827888"/>
            <a:ext cx="1210865" cy="1210865"/>
          </a:xfrm>
          <a:prstGeom prst="teardrop">
            <a:avLst/>
          </a:prstGeom>
          <a:no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endParaRPr>
          </a:p>
        </p:txBody>
      </p:sp>
      <p:sp>
        <p:nvSpPr>
          <p:cNvPr id="6" name="泪滴形 5"/>
          <p:cNvSpPr/>
          <p:nvPr/>
        </p:nvSpPr>
        <p:spPr>
          <a:xfrm>
            <a:off x="3454288" y="2820692"/>
            <a:ext cx="1063825" cy="1063826"/>
          </a:xfrm>
          <a:prstGeom prst="teardrop">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endParaRPr>
          </a:p>
        </p:txBody>
      </p:sp>
      <p:sp>
        <p:nvSpPr>
          <p:cNvPr id="7" name="泪滴形 6"/>
          <p:cNvSpPr/>
          <p:nvPr/>
        </p:nvSpPr>
        <p:spPr>
          <a:xfrm rot="5400000">
            <a:off x="3454288" y="1652743"/>
            <a:ext cx="1063826" cy="1063825"/>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endParaRPr>
          </a:p>
        </p:txBody>
      </p:sp>
      <p:sp>
        <p:nvSpPr>
          <p:cNvPr id="8" name="泪滴形 7"/>
          <p:cNvSpPr/>
          <p:nvPr/>
        </p:nvSpPr>
        <p:spPr>
          <a:xfrm rot="10800000">
            <a:off x="4642862" y="1844455"/>
            <a:ext cx="872113" cy="872114"/>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endParaRPr>
          </a:p>
        </p:txBody>
      </p:sp>
      <p:sp>
        <p:nvSpPr>
          <p:cNvPr id="9" name="泪滴形 8"/>
          <p:cNvSpPr/>
          <p:nvPr/>
        </p:nvSpPr>
        <p:spPr>
          <a:xfrm rot="16200000">
            <a:off x="4642863" y="2820693"/>
            <a:ext cx="1063826" cy="1063825"/>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endParaRPr>
          </a:p>
        </p:txBody>
      </p:sp>
      <p:cxnSp>
        <p:nvCxnSpPr>
          <p:cNvPr id="10" name="肘形连接符 9"/>
          <p:cNvCxnSpPr>
            <a:stCxn id="3" idx="1"/>
          </p:cNvCxnSpPr>
          <p:nvPr/>
        </p:nvCxnSpPr>
        <p:spPr>
          <a:xfrm rot="10800000">
            <a:off x="2357437" y="1652742"/>
            <a:ext cx="1118516" cy="879303"/>
          </a:xfrm>
          <a:prstGeom prst="bentConnector3">
            <a:avLst/>
          </a:prstGeom>
          <a:ln w="19050">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1" name="Group 82"/>
          <p:cNvGrpSpPr>
            <a:grpSpLocks noChangeAspect="1"/>
          </p:cNvGrpSpPr>
          <p:nvPr/>
        </p:nvGrpSpPr>
        <p:grpSpPr>
          <a:xfrm>
            <a:off x="1843843" y="1422226"/>
            <a:ext cx="404825" cy="461033"/>
            <a:chOff x="812800" y="2719388"/>
            <a:chExt cx="1017588" cy="1158875"/>
          </a:xfrm>
          <a:solidFill>
            <a:schemeClr val="bg1"/>
          </a:solidFill>
        </p:grpSpPr>
        <p:sp>
          <p:nvSpPr>
            <p:cNvPr id="12"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13" name="Oval 36"/>
            <p:cNvSpPr>
              <a:spLocks noChangeArrowheads="1"/>
            </p:cNvSpPr>
            <p:nvPr/>
          </p:nvSpPr>
          <p:spPr bwMode="auto">
            <a:xfrm>
              <a:off x="1612900" y="3624263"/>
              <a:ext cx="71438"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14" name="Oval 37"/>
            <p:cNvSpPr>
              <a:spLocks noChangeArrowheads="1"/>
            </p:cNvSpPr>
            <p:nvPr/>
          </p:nvSpPr>
          <p:spPr bwMode="auto">
            <a:xfrm>
              <a:off x="1612900" y="3406776"/>
              <a:ext cx="71438"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15" name="Oval 38"/>
            <p:cNvSpPr>
              <a:spLocks noChangeArrowheads="1"/>
            </p:cNvSpPr>
            <p:nvPr/>
          </p:nvSpPr>
          <p:spPr bwMode="auto">
            <a:xfrm>
              <a:off x="1612900" y="3190876"/>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grpSp>
      <p:sp>
        <p:nvSpPr>
          <p:cNvPr id="16" name="文本框 14"/>
          <p:cNvSpPr txBox="1"/>
          <p:nvPr/>
        </p:nvSpPr>
        <p:spPr>
          <a:xfrm>
            <a:off x="547767" y="1969796"/>
            <a:ext cx="1901424" cy="872034"/>
          </a:xfrm>
          <a:prstGeom prst="rect">
            <a:avLst/>
          </a:prstGeom>
          <a:noFill/>
        </p:spPr>
        <p:txBody>
          <a:bodyPr wrap="square" lIns="68580" tIns="34290" rIns="68580" bIns="34290" rtlCol="0">
            <a:spAutoFit/>
          </a:bodyPr>
          <a:lstStyle/>
          <a:p>
            <a:pPr algn="r">
              <a:spcBef>
                <a:spcPts val="450"/>
              </a:spcBef>
            </a:pPr>
            <a:r>
              <a:rPr lang="zh-CN" altLang="en-US" b="1" dirty="0" smtClean="0">
                <a:solidFill>
                  <a:schemeClr val="bg1"/>
                </a:solidFill>
                <a:latin typeface="微软雅黑" panose="020B0503020204020204" pitchFamily="34" charset="-122"/>
                <a:ea typeface="微软雅黑" panose="020B0503020204020204" pitchFamily="34" charset="-122"/>
              </a:rPr>
              <a:t>添加标题</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a:t>
            </a:r>
          </a:p>
        </p:txBody>
      </p:sp>
      <p:cxnSp>
        <p:nvCxnSpPr>
          <p:cNvPr id="17" name="肘形连接符 16"/>
          <p:cNvCxnSpPr>
            <a:stCxn id="2" idx="3"/>
          </p:cNvCxnSpPr>
          <p:nvPr/>
        </p:nvCxnSpPr>
        <p:spPr>
          <a:xfrm rot="5400000">
            <a:off x="2746467" y="3472398"/>
            <a:ext cx="340459" cy="1118516"/>
          </a:xfrm>
          <a:prstGeom prst="bentConnector2">
            <a:avLst/>
          </a:prstGeom>
          <a:ln w="19050">
            <a:solidFill>
              <a:schemeClr val="bg2"/>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8" name="Group 24"/>
          <p:cNvGrpSpPr>
            <a:grpSpLocks noChangeAspect="1"/>
          </p:cNvGrpSpPr>
          <p:nvPr/>
        </p:nvGrpSpPr>
        <p:grpSpPr>
          <a:xfrm>
            <a:off x="1815738" y="3971369"/>
            <a:ext cx="461033" cy="461033"/>
            <a:chOff x="6111586" y="318800"/>
            <a:chExt cx="490538" cy="490538"/>
          </a:xfrm>
          <a:solidFill>
            <a:schemeClr val="bg2"/>
          </a:solidFill>
        </p:grpSpPr>
        <p:sp>
          <p:nvSpPr>
            <p:cNvPr id="19" name="Freeform 5"/>
            <p:cNvSpPr>
              <a:spLocks noEditPoints="1"/>
            </p:cNvSpPr>
            <p:nvPr/>
          </p:nvSpPr>
          <p:spPr bwMode="auto">
            <a:xfrm>
              <a:off x="6111586" y="318800"/>
              <a:ext cx="490538" cy="490538"/>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0" name="Freeform 6"/>
            <p:cNvSpPr>
              <a:spLocks/>
            </p:cNvSpPr>
            <p:nvPr/>
          </p:nvSpPr>
          <p:spPr bwMode="auto">
            <a:xfrm>
              <a:off x="6402099" y="502950"/>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1" name="Freeform 7"/>
            <p:cNvSpPr>
              <a:spLocks/>
            </p:cNvSpPr>
            <p:nvPr/>
          </p:nvSpPr>
          <p:spPr bwMode="auto">
            <a:xfrm>
              <a:off x="6402099" y="456912"/>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2" name="Freeform 8"/>
            <p:cNvSpPr>
              <a:spLocks/>
            </p:cNvSpPr>
            <p:nvPr/>
          </p:nvSpPr>
          <p:spPr bwMode="auto">
            <a:xfrm>
              <a:off x="6402099" y="410875"/>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3" name="Freeform 9"/>
            <p:cNvSpPr>
              <a:spLocks/>
            </p:cNvSpPr>
            <p:nvPr/>
          </p:nvSpPr>
          <p:spPr bwMode="auto">
            <a:xfrm>
              <a:off x="6233824"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4" name="Freeform 10"/>
            <p:cNvSpPr>
              <a:spLocks/>
            </p:cNvSpPr>
            <p:nvPr/>
          </p:nvSpPr>
          <p:spPr bwMode="auto">
            <a:xfrm>
              <a:off x="6233824"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5" name="Freeform 11"/>
            <p:cNvSpPr>
              <a:spLocks/>
            </p:cNvSpPr>
            <p:nvPr/>
          </p:nvSpPr>
          <p:spPr bwMode="auto">
            <a:xfrm>
              <a:off x="6233824"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6" name="Freeform 12"/>
            <p:cNvSpPr>
              <a:spLocks/>
            </p:cNvSpPr>
            <p:nvPr/>
          </p:nvSpPr>
          <p:spPr bwMode="auto">
            <a:xfrm>
              <a:off x="6402099"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7" name="Freeform 13"/>
            <p:cNvSpPr>
              <a:spLocks/>
            </p:cNvSpPr>
            <p:nvPr/>
          </p:nvSpPr>
          <p:spPr bwMode="auto">
            <a:xfrm>
              <a:off x="6402099"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8" name="Freeform 14"/>
            <p:cNvSpPr>
              <a:spLocks/>
            </p:cNvSpPr>
            <p:nvPr/>
          </p:nvSpPr>
          <p:spPr bwMode="auto">
            <a:xfrm>
              <a:off x="6402099"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29" name="Freeform 15"/>
            <p:cNvSpPr>
              <a:spLocks/>
            </p:cNvSpPr>
            <p:nvPr/>
          </p:nvSpPr>
          <p:spPr bwMode="auto">
            <a:xfrm>
              <a:off x="6233824" y="548987"/>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30" name="Freeform 16"/>
            <p:cNvSpPr>
              <a:spLocks/>
            </p:cNvSpPr>
            <p:nvPr/>
          </p:nvSpPr>
          <p:spPr bwMode="auto">
            <a:xfrm>
              <a:off x="6233824" y="595025"/>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31" name="Freeform 17"/>
            <p:cNvSpPr>
              <a:spLocks noEditPoints="1"/>
            </p:cNvSpPr>
            <p:nvPr/>
          </p:nvSpPr>
          <p:spPr bwMode="auto">
            <a:xfrm>
              <a:off x="6233824" y="379125"/>
              <a:ext cx="138113" cy="138113"/>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grpSp>
      <p:sp>
        <p:nvSpPr>
          <p:cNvPr id="32" name="文本框 22"/>
          <p:cNvSpPr txBox="1"/>
          <p:nvPr/>
        </p:nvSpPr>
        <p:spPr>
          <a:xfrm>
            <a:off x="551832" y="3047756"/>
            <a:ext cx="1901424" cy="872034"/>
          </a:xfrm>
          <a:prstGeom prst="rect">
            <a:avLst/>
          </a:prstGeom>
          <a:noFill/>
        </p:spPr>
        <p:txBody>
          <a:bodyPr wrap="square" lIns="68580" tIns="34290" rIns="68580" bIns="34290" rtlCol="0">
            <a:spAutoFit/>
          </a:bodyPr>
          <a:lstStyle/>
          <a:p>
            <a:pPr algn="r">
              <a:spcBef>
                <a:spcPts val="450"/>
              </a:spcBef>
            </a:pPr>
            <a:r>
              <a:rPr lang="zh-CN" altLang="en-US" b="1" dirty="0" smtClean="0">
                <a:solidFill>
                  <a:schemeClr val="bg2"/>
                </a:solidFill>
                <a:latin typeface="微软雅黑" panose="020B0503020204020204" pitchFamily="34" charset="-122"/>
                <a:ea typeface="微软雅黑" panose="020B0503020204020204" pitchFamily="34" charset="-122"/>
              </a:rPr>
              <a:t>添加标题</a:t>
            </a:r>
            <a:endParaRPr lang="en-US" altLang="zh-CN" b="1" dirty="0" smtClean="0">
              <a:solidFill>
                <a:schemeClr val="bg2"/>
              </a:solidFill>
              <a:latin typeface="微软雅黑" panose="020B0503020204020204" pitchFamily="34" charset="-122"/>
              <a:ea typeface="微软雅黑" panose="020B0503020204020204" pitchFamily="34" charset="-122"/>
            </a:endParaRPr>
          </a:p>
          <a:p>
            <a:pPr algn="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a:t>
            </a:r>
          </a:p>
        </p:txBody>
      </p:sp>
      <p:cxnSp>
        <p:nvCxnSpPr>
          <p:cNvPr id="33" name="肘形连接符 32"/>
          <p:cNvCxnSpPr>
            <a:stCxn id="4" idx="2"/>
          </p:cNvCxnSpPr>
          <p:nvPr/>
        </p:nvCxnSpPr>
        <p:spPr>
          <a:xfrm rot="5400000" flipH="1" flipV="1">
            <a:off x="5905209" y="602868"/>
            <a:ext cx="247348" cy="1543934"/>
          </a:xfrm>
          <a:prstGeom prst="bentConnector2">
            <a:avLst/>
          </a:prstGeom>
          <a:ln w="19050">
            <a:solidFill>
              <a:schemeClr val="tx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4" name="Freeform 5"/>
          <p:cNvSpPr>
            <a:spLocks noChangeAspect="1" noEditPoints="1"/>
          </p:cNvSpPr>
          <p:nvPr/>
        </p:nvSpPr>
        <p:spPr bwMode="auto">
          <a:xfrm>
            <a:off x="6916602" y="1037474"/>
            <a:ext cx="608801" cy="461033"/>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id-ID">
              <a:solidFill>
                <a:schemeClr val="accent1"/>
              </a:solidFill>
            </a:endParaRPr>
          </a:p>
        </p:txBody>
      </p:sp>
      <p:sp>
        <p:nvSpPr>
          <p:cNvPr id="35" name="文本框 39"/>
          <p:cNvSpPr txBox="1"/>
          <p:nvPr/>
        </p:nvSpPr>
        <p:spPr>
          <a:xfrm>
            <a:off x="6800850" y="1526954"/>
            <a:ext cx="1901424" cy="872034"/>
          </a:xfrm>
          <a:prstGeom prst="rect">
            <a:avLst/>
          </a:prstGeom>
          <a:noFill/>
        </p:spPr>
        <p:txBody>
          <a:bodyPr wrap="square" lIns="68580" tIns="34290" rIns="68580" bIns="34290" rtlCol="0">
            <a:spAutoFit/>
          </a:bodyPr>
          <a:lstStyle/>
          <a:p>
            <a:pPr>
              <a:spcBef>
                <a:spcPts val="450"/>
              </a:spcBef>
            </a:pPr>
            <a:r>
              <a:rPr lang="zh-CN" altLang="en-US" b="1" dirty="0" smtClean="0">
                <a:latin typeface="微软雅黑" panose="020B0503020204020204" pitchFamily="34" charset="-122"/>
                <a:ea typeface="微软雅黑" panose="020B0503020204020204" pitchFamily="34" charset="-122"/>
              </a:rPr>
              <a:t>添加标题</a:t>
            </a:r>
            <a:endParaRPr lang="en-US" altLang="zh-CN" b="1" dirty="0" smtClean="0">
              <a:latin typeface="微软雅黑" panose="020B0503020204020204" pitchFamily="34" charset="-122"/>
              <a:ea typeface="微软雅黑" panose="020B0503020204020204" pitchFamily="34" charset="-122"/>
            </a:endParaRPr>
          </a:p>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a:t>
            </a:r>
          </a:p>
        </p:txBody>
      </p:sp>
      <p:cxnSp>
        <p:nvCxnSpPr>
          <p:cNvPr id="36" name="肘形连接符 35"/>
          <p:cNvCxnSpPr>
            <a:stCxn id="5" idx="3"/>
          </p:cNvCxnSpPr>
          <p:nvPr/>
        </p:nvCxnSpPr>
        <p:spPr>
          <a:xfrm flipV="1">
            <a:off x="5685022" y="3043237"/>
            <a:ext cx="1115828" cy="818189"/>
          </a:xfrm>
          <a:prstGeom prst="bentConnector3">
            <a:avLst/>
          </a:prstGeom>
          <a:ln w="19050">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37" name="Group 132"/>
          <p:cNvGrpSpPr>
            <a:grpSpLocks noChangeAspect="1"/>
          </p:cNvGrpSpPr>
          <p:nvPr/>
        </p:nvGrpSpPr>
        <p:grpSpPr>
          <a:xfrm>
            <a:off x="6916602" y="2844976"/>
            <a:ext cx="471510" cy="461033"/>
            <a:chOff x="-6349" y="-1587"/>
            <a:chExt cx="500062" cy="488950"/>
          </a:xfrm>
          <a:solidFill>
            <a:schemeClr val="tx2"/>
          </a:solidFill>
        </p:grpSpPr>
        <p:sp>
          <p:nvSpPr>
            <p:cNvPr id="38" name="Freeform 17"/>
            <p:cNvSpPr>
              <a:spLocks noEditPoints="1"/>
            </p:cNvSpPr>
            <p:nvPr/>
          </p:nvSpPr>
          <p:spPr bwMode="auto">
            <a:xfrm>
              <a:off x="-6349" y="-1587"/>
              <a:ext cx="500062" cy="488950"/>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39" name="Freeform 18"/>
            <p:cNvSpPr>
              <a:spLocks noEditPoints="1"/>
            </p:cNvSpPr>
            <p:nvPr/>
          </p:nvSpPr>
          <p:spPr bwMode="auto">
            <a:xfrm>
              <a:off x="174625" y="169863"/>
              <a:ext cx="134937"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40" name="Freeform 19"/>
            <p:cNvSpPr>
              <a:spLocks/>
            </p:cNvSpPr>
            <p:nvPr/>
          </p:nvSpPr>
          <p:spPr bwMode="auto">
            <a:xfrm>
              <a:off x="163513" y="334963"/>
              <a:ext cx="73025" cy="80963"/>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sp>
          <p:nvSpPr>
            <p:cNvPr id="41" name="Freeform 20"/>
            <p:cNvSpPr>
              <a:spLocks/>
            </p:cNvSpPr>
            <p:nvPr/>
          </p:nvSpPr>
          <p:spPr bwMode="auto">
            <a:xfrm>
              <a:off x="250825" y="74613"/>
              <a:ext cx="77787"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grpSp>
      <p:sp>
        <p:nvSpPr>
          <p:cNvPr id="42" name="文本框 43"/>
          <p:cNvSpPr txBox="1"/>
          <p:nvPr/>
        </p:nvSpPr>
        <p:spPr>
          <a:xfrm>
            <a:off x="6800850" y="3371255"/>
            <a:ext cx="1901424" cy="872034"/>
          </a:xfrm>
          <a:prstGeom prst="rect">
            <a:avLst/>
          </a:prstGeom>
          <a:noFill/>
        </p:spPr>
        <p:txBody>
          <a:bodyPr wrap="square" lIns="68580" tIns="34290" rIns="68580" bIns="34290" rtlCol="0">
            <a:spAutoFit/>
          </a:bodyPr>
          <a:lstStyle/>
          <a:p>
            <a:pPr>
              <a:spcBef>
                <a:spcPts val="450"/>
              </a:spcBef>
            </a:pPr>
            <a:r>
              <a:rPr lang="zh-CN" altLang="en-US" b="1" dirty="0" smtClean="0">
                <a:solidFill>
                  <a:schemeClr val="tx2"/>
                </a:solidFill>
                <a:latin typeface="微软雅黑" panose="020B0503020204020204" pitchFamily="34" charset="-122"/>
                <a:ea typeface="微软雅黑" panose="020B0503020204020204" pitchFamily="34" charset="-122"/>
              </a:rPr>
              <a:t>添加标题</a:t>
            </a:r>
            <a:endParaRPr lang="en-US" altLang="zh-CN" b="1" dirty="0" smtClean="0">
              <a:solidFill>
                <a:schemeClr val="tx2"/>
              </a:solidFill>
              <a:latin typeface="微软雅黑" panose="020B0503020204020204" pitchFamily="34" charset="-122"/>
              <a:ea typeface="微软雅黑" panose="020B0503020204020204" pitchFamily="34" charset="-122"/>
            </a:endParaRPr>
          </a:p>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a:t>
            </a:r>
          </a:p>
        </p:txBody>
      </p:sp>
      <p:sp>
        <p:nvSpPr>
          <p:cNvPr id="43"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317120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38973" y="1323281"/>
            <a:ext cx="1343025" cy="1343025"/>
            <a:chOff x="3118631" y="1859625"/>
            <a:chExt cx="1790700" cy="1790700"/>
          </a:xfrm>
        </p:grpSpPr>
        <p:sp>
          <p:nvSpPr>
            <p:cNvPr id="3" name="椭圆 2"/>
            <p:cNvSpPr/>
            <p:nvPr/>
          </p:nvSpPr>
          <p:spPr>
            <a:xfrm>
              <a:off x="3118631" y="1859625"/>
              <a:ext cx="1790700" cy="179070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14"/>
            <p:cNvSpPr>
              <a:spLocks noEditPoints="1"/>
            </p:cNvSpPr>
            <p:nvPr/>
          </p:nvSpPr>
          <p:spPr bwMode="auto">
            <a:xfrm>
              <a:off x="3756589" y="2509444"/>
              <a:ext cx="514784" cy="491062"/>
            </a:xfrm>
            <a:custGeom>
              <a:avLst/>
              <a:gdLst>
                <a:gd name="T0" fmla="*/ 1302 w 1302"/>
                <a:gd name="T1" fmla="*/ 651 h 1241"/>
                <a:gd name="T2" fmla="*/ 1297 w 1302"/>
                <a:gd name="T3" fmla="*/ 675 h 1241"/>
                <a:gd name="T4" fmla="*/ 1285 w 1302"/>
                <a:gd name="T5" fmla="*/ 694 h 1241"/>
                <a:gd name="T6" fmla="*/ 1266 w 1302"/>
                <a:gd name="T7" fmla="*/ 708 h 1241"/>
                <a:gd name="T8" fmla="*/ 1241 w 1302"/>
                <a:gd name="T9" fmla="*/ 712 h 1241"/>
                <a:gd name="T10" fmla="*/ 1230 w 1302"/>
                <a:gd name="T11" fmla="*/ 711 h 1241"/>
                <a:gd name="T12" fmla="*/ 1209 w 1302"/>
                <a:gd name="T13" fmla="*/ 703 h 1241"/>
                <a:gd name="T14" fmla="*/ 1199 w 1302"/>
                <a:gd name="T15" fmla="*/ 695 h 1241"/>
                <a:gd name="T16" fmla="*/ 653 w 1302"/>
                <a:gd name="T17" fmla="*/ 149 h 1241"/>
                <a:gd name="T18" fmla="*/ 104 w 1302"/>
                <a:gd name="T19" fmla="*/ 694 h 1241"/>
                <a:gd name="T20" fmla="*/ 104 w 1302"/>
                <a:gd name="T21" fmla="*/ 694 h 1241"/>
                <a:gd name="T22" fmla="*/ 84 w 1302"/>
                <a:gd name="T23" fmla="*/ 708 h 1241"/>
                <a:gd name="T24" fmla="*/ 61 w 1302"/>
                <a:gd name="T25" fmla="*/ 712 h 1241"/>
                <a:gd name="T26" fmla="*/ 49 w 1302"/>
                <a:gd name="T27" fmla="*/ 711 h 1241"/>
                <a:gd name="T28" fmla="*/ 27 w 1302"/>
                <a:gd name="T29" fmla="*/ 701 h 1241"/>
                <a:gd name="T30" fmla="*/ 11 w 1302"/>
                <a:gd name="T31" fmla="*/ 686 h 1241"/>
                <a:gd name="T32" fmla="*/ 1 w 1302"/>
                <a:gd name="T33" fmla="*/ 663 h 1241"/>
                <a:gd name="T34" fmla="*/ 0 w 1302"/>
                <a:gd name="T35" fmla="*/ 651 h 1241"/>
                <a:gd name="T36" fmla="*/ 5 w 1302"/>
                <a:gd name="T37" fmla="*/ 627 h 1241"/>
                <a:gd name="T38" fmla="*/ 19 w 1302"/>
                <a:gd name="T39" fmla="*/ 607 h 1241"/>
                <a:gd name="T40" fmla="*/ 607 w 1302"/>
                <a:gd name="T41" fmla="*/ 18 h 1241"/>
                <a:gd name="T42" fmla="*/ 627 w 1302"/>
                <a:gd name="T43" fmla="*/ 5 h 1241"/>
                <a:gd name="T44" fmla="*/ 651 w 1302"/>
                <a:gd name="T45" fmla="*/ 0 h 1241"/>
                <a:gd name="T46" fmla="*/ 651 w 1302"/>
                <a:gd name="T47" fmla="*/ 0 h 1241"/>
                <a:gd name="T48" fmla="*/ 655 w 1302"/>
                <a:gd name="T49" fmla="*/ 0 h 1241"/>
                <a:gd name="T50" fmla="*/ 655 w 1302"/>
                <a:gd name="T51" fmla="*/ 0 h 1241"/>
                <a:gd name="T52" fmla="*/ 658 w 1302"/>
                <a:gd name="T53" fmla="*/ 0 h 1241"/>
                <a:gd name="T54" fmla="*/ 658 w 1302"/>
                <a:gd name="T55" fmla="*/ 0 h 1241"/>
                <a:gd name="T56" fmla="*/ 679 w 1302"/>
                <a:gd name="T57" fmla="*/ 6 h 1241"/>
                <a:gd name="T58" fmla="*/ 696 w 1302"/>
                <a:gd name="T59" fmla="*/ 20 h 1241"/>
                <a:gd name="T60" fmla="*/ 936 w 1302"/>
                <a:gd name="T61" fmla="*/ 260 h 1241"/>
                <a:gd name="T62" fmla="*/ 936 w 1302"/>
                <a:gd name="T63" fmla="*/ 203 h 1241"/>
                <a:gd name="T64" fmla="*/ 941 w 1302"/>
                <a:gd name="T65" fmla="*/ 180 h 1241"/>
                <a:gd name="T66" fmla="*/ 955 w 1302"/>
                <a:gd name="T67" fmla="*/ 160 h 1241"/>
                <a:gd name="T68" fmla="*/ 973 w 1302"/>
                <a:gd name="T69" fmla="*/ 147 h 1241"/>
                <a:gd name="T70" fmla="*/ 997 w 1302"/>
                <a:gd name="T71" fmla="*/ 142 h 1241"/>
                <a:gd name="T72" fmla="*/ 1010 w 1302"/>
                <a:gd name="T73" fmla="*/ 143 h 1241"/>
                <a:gd name="T74" fmla="*/ 1032 w 1302"/>
                <a:gd name="T75" fmla="*/ 153 h 1241"/>
                <a:gd name="T76" fmla="*/ 1048 w 1302"/>
                <a:gd name="T77" fmla="*/ 169 h 1241"/>
                <a:gd name="T78" fmla="*/ 1057 w 1302"/>
                <a:gd name="T79" fmla="*/ 191 h 1241"/>
                <a:gd name="T80" fmla="*/ 1059 w 1302"/>
                <a:gd name="T81" fmla="*/ 382 h 1241"/>
                <a:gd name="T82" fmla="*/ 1286 w 1302"/>
                <a:gd name="T83" fmla="*/ 610 h 1241"/>
                <a:gd name="T84" fmla="*/ 1292 w 1302"/>
                <a:gd name="T85" fmla="*/ 618 h 1241"/>
                <a:gd name="T86" fmla="*/ 1301 w 1302"/>
                <a:gd name="T87" fmla="*/ 639 h 1241"/>
                <a:gd name="T88" fmla="*/ 1180 w 1302"/>
                <a:gd name="T89" fmla="*/ 753 h 1241"/>
                <a:gd name="T90" fmla="*/ 1180 w 1302"/>
                <a:gd name="T91" fmla="*/ 1017 h 1241"/>
                <a:gd name="T92" fmla="*/ 1180 w 1302"/>
                <a:gd name="T93" fmla="*/ 1180 h 1241"/>
                <a:gd name="T94" fmla="*/ 1176 w 1302"/>
                <a:gd name="T95" fmla="*/ 1205 h 1241"/>
                <a:gd name="T96" fmla="*/ 1163 w 1302"/>
                <a:gd name="T97" fmla="*/ 1223 h 1241"/>
                <a:gd name="T98" fmla="*/ 1143 w 1302"/>
                <a:gd name="T99" fmla="*/ 1236 h 1241"/>
                <a:gd name="T100" fmla="*/ 1120 w 1302"/>
                <a:gd name="T101" fmla="*/ 1241 h 1241"/>
                <a:gd name="T102" fmla="*/ 997 w 1302"/>
                <a:gd name="T103" fmla="*/ 753 h 1241"/>
                <a:gd name="T104" fmla="*/ 753 w 1302"/>
                <a:gd name="T105" fmla="*/ 1241 h 1241"/>
                <a:gd name="T106" fmla="*/ 183 w 1302"/>
                <a:gd name="T107" fmla="*/ 1241 h 1241"/>
                <a:gd name="T108" fmla="*/ 160 w 1302"/>
                <a:gd name="T109" fmla="*/ 1236 h 1241"/>
                <a:gd name="T110" fmla="*/ 141 w 1302"/>
                <a:gd name="T111" fmla="*/ 1223 h 1241"/>
                <a:gd name="T112" fmla="*/ 127 w 1302"/>
                <a:gd name="T113" fmla="*/ 1205 h 1241"/>
                <a:gd name="T114" fmla="*/ 122 w 1302"/>
                <a:gd name="T115" fmla="*/ 1180 h 1241"/>
                <a:gd name="T116" fmla="*/ 122 w 1302"/>
                <a:gd name="T117" fmla="*/ 936 h 1241"/>
                <a:gd name="T118" fmla="*/ 651 w 1302"/>
                <a:gd name="T119" fmla="*/ 224 h 1241"/>
                <a:gd name="T120" fmla="*/ 549 w 1302"/>
                <a:gd name="T121" fmla="*/ 753 h 1241"/>
                <a:gd name="T122" fmla="*/ 306 w 1302"/>
                <a:gd name="T123" fmla="*/ 998 h 1241"/>
                <a:gd name="T124" fmla="*/ 549 w 1302"/>
                <a:gd name="T125" fmla="*/ 753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2" h="1241">
                  <a:moveTo>
                    <a:pt x="1302" y="651"/>
                  </a:moveTo>
                  <a:lnTo>
                    <a:pt x="1302" y="651"/>
                  </a:lnTo>
                  <a:lnTo>
                    <a:pt x="1301" y="663"/>
                  </a:lnTo>
                  <a:lnTo>
                    <a:pt x="1297" y="675"/>
                  </a:lnTo>
                  <a:lnTo>
                    <a:pt x="1292" y="686"/>
                  </a:lnTo>
                  <a:lnTo>
                    <a:pt x="1285" y="694"/>
                  </a:lnTo>
                  <a:lnTo>
                    <a:pt x="1275" y="701"/>
                  </a:lnTo>
                  <a:lnTo>
                    <a:pt x="1266" y="708"/>
                  </a:lnTo>
                  <a:lnTo>
                    <a:pt x="1253" y="711"/>
                  </a:lnTo>
                  <a:lnTo>
                    <a:pt x="1241" y="712"/>
                  </a:lnTo>
                  <a:lnTo>
                    <a:pt x="1241" y="712"/>
                  </a:lnTo>
                  <a:lnTo>
                    <a:pt x="1230" y="711"/>
                  </a:lnTo>
                  <a:lnTo>
                    <a:pt x="1219" y="708"/>
                  </a:lnTo>
                  <a:lnTo>
                    <a:pt x="1209" y="703"/>
                  </a:lnTo>
                  <a:lnTo>
                    <a:pt x="1199" y="695"/>
                  </a:lnTo>
                  <a:lnTo>
                    <a:pt x="1199" y="695"/>
                  </a:lnTo>
                  <a:lnTo>
                    <a:pt x="653" y="149"/>
                  </a:lnTo>
                  <a:lnTo>
                    <a:pt x="653" y="149"/>
                  </a:lnTo>
                  <a:lnTo>
                    <a:pt x="651" y="147"/>
                  </a:lnTo>
                  <a:lnTo>
                    <a:pt x="104" y="694"/>
                  </a:lnTo>
                  <a:lnTo>
                    <a:pt x="104" y="694"/>
                  </a:lnTo>
                  <a:lnTo>
                    <a:pt x="104" y="694"/>
                  </a:lnTo>
                  <a:lnTo>
                    <a:pt x="95" y="701"/>
                  </a:lnTo>
                  <a:lnTo>
                    <a:pt x="84" y="708"/>
                  </a:lnTo>
                  <a:lnTo>
                    <a:pt x="73" y="711"/>
                  </a:lnTo>
                  <a:lnTo>
                    <a:pt x="61" y="712"/>
                  </a:lnTo>
                  <a:lnTo>
                    <a:pt x="61" y="712"/>
                  </a:lnTo>
                  <a:lnTo>
                    <a:pt x="49" y="711"/>
                  </a:lnTo>
                  <a:lnTo>
                    <a:pt x="38" y="708"/>
                  </a:lnTo>
                  <a:lnTo>
                    <a:pt x="27" y="701"/>
                  </a:lnTo>
                  <a:lnTo>
                    <a:pt x="18" y="694"/>
                  </a:lnTo>
                  <a:lnTo>
                    <a:pt x="11" y="686"/>
                  </a:lnTo>
                  <a:lnTo>
                    <a:pt x="5" y="675"/>
                  </a:lnTo>
                  <a:lnTo>
                    <a:pt x="1" y="663"/>
                  </a:lnTo>
                  <a:lnTo>
                    <a:pt x="0" y="651"/>
                  </a:lnTo>
                  <a:lnTo>
                    <a:pt x="0" y="651"/>
                  </a:lnTo>
                  <a:lnTo>
                    <a:pt x="1" y="639"/>
                  </a:lnTo>
                  <a:lnTo>
                    <a:pt x="5" y="627"/>
                  </a:lnTo>
                  <a:lnTo>
                    <a:pt x="11" y="616"/>
                  </a:lnTo>
                  <a:lnTo>
                    <a:pt x="19" y="607"/>
                  </a:lnTo>
                  <a:lnTo>
                    <a:pt x="607" y="18"/>
                  </a:lnTo>
                  <a:lnTo>
                    <a:pt x="607" y="18"/>
                  </a:lnTo>
                  <a:lnTo>
                    <a:pt x="617" y="11"/>
                  </a:lnTo>
                  <a:lnTo>
                    <a:pt x="627" y="5"/>
                  </a:lnTo>
                  <a:lnTo>
                    <a:pt x="639" y="1"/>
                  </a:lnTo>
                  <a:lnTo>
                    <a:pt x="651" y="0"/>
                  </a:lnTo>
                  <a:lnTo>
                    <a:pt x="651" y="0"/>
                  </a:lnTo>
                  <a:lnTo>
                    <a:pt x="651" y="0"/>
                  </a:lnTo>
                  <a:lnTo>
                    <a:pt x="655" y="0"/>
                  </a:lnTo>
                  <a:lnTo>
                    <a:pt x="655" y="0"/>
                  </a:lnTo>
                  <a:lnTo>
                    <a:pt x="655" y="0"/>
                  </a:lnTo>
                  <a:lnTo>
                    <a:pt x="655" y="0"/>
                  </a:lnTo>
                  <a:lnTo>
                    <a:pt x="658" y="0"/>
                  </a:lnTo>
                  <a:lnTo>
                    <a:pt x="658" y="0"/>
                  </a:lnTo>
                  <a:lnTo>
                    <a:pt x="658" y="0"/>
                  </a:lnTo>
                  <a:lnTo>
                    <a:pt x="658" y="0"/>
                  </a:lnTo>
                  <a:lnTo>
                    <a:pt x="669" y="2"/>
                  </a:lnTo>
                  <a:lnTo>
                    <a:pt x="679" y="6"/>
                  </a:lnTo>
                  <a:lnTo>
                    <a:pt x="688" y="12"/>
                  </a:lnTo>
                  <a:lnTo>
                    <a:pt x="696" y="20"/>
                  </a:lnTo>
                  <a:lnTo>
                    <a:pt x="696" y="20"/>
                  </a:lnTo>
                  <a:lnTo>
                    <a:pt x="936" y="260"/>
                  </a:lnTo>
                  <a:lnTo>
                    <a:pt x="936" y="203"/>
                  </a:lnTo>
                  <a:lnTo>
                    <a:pt x="936" y="203"/>
                  </a:lnTo>
                  <a:lnTo>
                    <a:pt x="937" y="191"/>
                  </a:lnTo>
                  <a:lnTo>
                    <a:pt x="941" y="180"/>
                  </a:lnTo>
                  <a:lnTo>
                    <a:pt x="946" y="169"/>
                  </a:lnTo>
                  <a:lnTo>
                    <a:pt x="955" y="160"/>
                  </a:lnTo>
                  <a:lnTo>
                    <a:pt x="963" y="153"/>
                  </a:lnTo>
                  <a:lnTo>
                    <a:pt x="973" y="147"/>
                  </a:lnTo>
                  <a:lnTo>
                    <a:pt x="985" y="143"/>
                  </a:lnTo>
                  <a:lnTo>
                    <a:pt x="997" y="142"/>
                  </a:lnTo>
                  <a:lnTo>
                    <a:pt x="997" y="142"/>
                  </a:lnTo>
                  <a:lnTo>
                    <a:pt x="1010" y="143"/>
                  </a:lnTo>
                  <a:lnTo>
                    <a:pt x="1021" y="147"/>
                  </a:lnTo>
                  <a:lnTo>
                    <a:pt x="1032" y="153"/>
                  </a:lnTo>
                  <a:lnTo>
                    <a:pt x="1040" y="160"/>
                  </a:lnTo>
                  <a:lnTo>
                    <a:pt x="1048" y="169"/>
                  </a:lnTo>
                  <a:lnTo>
                    <a:pt x="1054" y="180"/>
                  </a:lnTo>
                  <a:lnTo>
                    <a:pt x="1057" y="191"/>
                  </a:lnTo>
                  <a:lnTo>
                    <a:pt x="1059" y="203"/>
                  </a:lnTo>
                  <a:lnTo>
                    <a:pt x="1059" y="382"/>
                  </a:lnTo>
                  <a:lnTo>
                    <a:pt x="1286" y="610"/>
                  </a:lnTo>
                  <a:lnTo>
                    <a:pt x="1286" y="610"/>
                  </a:lnTo>
                  <a:lnTo>
                    <a:pt x="1286" y="610"/>
                  </a:lnTo>
                  <a:lnTo>
                    <a:pt x="1292" y="618"/>
                  </a:lnTo>
                  <a:lnTo>
                    <a:pt x="1299" y="628"/>
                  </a:lnTo>
                  <a:lnTo>
                    <a:pt x="1301" y="639"/>
                  </a:lnTo>
                  <a:lnTo>
                    <a:pt x="1302" y="651"/>
                  </a:lnTo>
                  <a:close/>
                  <a:moveTo>
                    <a:pt x="1180" y="753"/>
                  </a:moveTo>
                  <a:lnTo>
                    <a:pt x="1180" y="936"/>
                  </a:lnTo>
                  <a:lnTo>
                    <a:pt x="1180" y="1017"/>
                  </a:lnTo>
                  <a:lnTo>
                    <a:pt x="1180" y="1180"/>
                  </a:lnTo>
                  <a:lnTo>
                    <a:pt x="1180" y="1180"/>
                  </a:lnTo>
                  <a:lnTo>
                    <a:pt x="1179" y="1192"/>
                  </a:lnTo>
                  <a:lnTo>
                    <a:pt x="1176" y="1205"/>
                  </a:lnTo>
                  <a:lnTo>
                    <a:pt x="1170" y="1214"/>
                  </a:lnTo>
                  <a:lnTo>
                    <a:pt x="1163" y="1223"/>
                  </a:lnTo>
                  <a:lnTo>
                    <a:pt x="1153" y="1230"/>
                  </a:lnTo>
                  <a:lnTo>
                    <a:pt x="1143" y="1236"/>
                  </a:lnTo>
                  <a:lnTo>
                    <a:pt x="1132" y="1240"/>
                  </a:lnTo>
                  <a:lnTo>
                    <a:pt x="1120" y="1241"/>
                  </a:lnTo>
                  <a:lnTo>
                    <a:pt x="997" y="1241"/>
                  </a:lnTo>
                  <a:lnTo>
                    <a:pt x="997" y="753"/>
                  </a:lnTo>
                  <a:lnTo>
                    <a:pt x="753" y="753"/>
                  </a:lnTo>
                  <a:lnTo>
                    <a:pt x="753" y="1241"/>
                  </a:lnTo>
                  <a:lnTo>
                    <a:pt x="183" y="1241"/>
                  </a:lnTo>
                  <a:lnTo>
                    <a:pt x="183" y="1241"/>
                  </a:lnTo>
                  <a:lnTo>
                    <a:pt x="171" y="1240"/>
                  </a:lnTo>
                  <a:lnTo>
                    <a:pt x="160" y="1236"/>
                  </a:lnTo>
                  <a:lnTo>
                    <a:pt x="149" y="1230"/>
                  </a:lnTo>
                  <a:lnTo>
                    <a:pt x="141" y="1223"/>
                  </a:lnTo>
                  <a:lnTo>
                    <a:pt x="133" y="1214"/>
                  </a:lnTo>
                  <a:lnTo>
                    <a:pt x="127" y="1205"/>
                  </a:lnTo>
                  <a:lnTo>
                    <a:pt x="123" y="1192"/>
                  </a:lnTo>
                  <a:lnTo>
                    <a:pt x="122" y="1180"/>
                  </a:lnTo>
                  <a:lnTo>
                    <a:pt x="122" y="1017"/>
                  </a:lnTo>
                  <a:lnTo>
                    <a:pt x="122" y="936"/>
                  </a:lnTo>
                  <a:lnTo>
                    <a:pt x="122" y="753"/>
                  </a:lnTo>
                  <a:lnTo>
                    <a:pt x="651" y="224"/>
                  </a:lnTo>
                  <a:lnTo>
                    <a:pt x="1180" y="753"/>
                  </a:lnTo>
                  <a:close/>
                  <a:moveTo>
                    <a:pt x="549" y="753"/>
                  </a:moveTo>
                  <a:lnTo>
                    <a:pt x="306" y="753"/>
                  </a:lnTo>
                  <a:lnTo>
                    <a:pt x="306" y="998"/>
                  </a:lnTo>
                  <a:lnTo>
                    <a:pt x="549" y="998"/>
                  </a:lnTo>
                  <a:lnTo>
                    <a:pt x="549" y="75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
          <p:cNvGrpSpPr/>
          <p:nvPr/>
        </p:nvGrpSpPr>
        <p:grpSpPr>
          <a:xfrm>
            <a:off x="4403531" y="1323281"/>
            <a:ext cx="1343025" cy="1343025"/>
            <a:chOff x="5871375" y="1859625"/>
            <a:chExt cx="1790700" cy="1790700"/>
          </a:xfrm>
        </p:grpSpPr>
        <p:sp>
          <p:nvSpPr>
            <p:cNvPr id="6" name="椭圆 5"/>
            <p:cNvSpPr/>
            <p:nvPr/>
          </p:nvSpPr>
          <p:spPr>
            <a:xfrm>
              <a:off x="5871375" y="1859625"/>
              <a:ext cx="1790700" cy="1790700"/>
            </a:xfrm>
            <a:prstGeom prst="ellipse">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8"/>
            <p:cNvSpPr>
              <a:spLocks noEditPoints="1"/>
            </p:cNvSpPr>
            <p:nvPr/>
          </p:nvSpPr>
          <p:spPr bwMode="auto">
            <a:xfrm>
              <a:off x="6509729" y="2521702"/>
              <a:ext cx="513992" cy="466546"/>
            </a:xfrm>
            <a:custGeom>
              <a:avLst/>
              <a:gdLst>
                <a:gd name="T0" fmla="*/ 1138 w 1301"/>
                <a:gd name="T1" fmla="*/ 691 h 1180"/>
                <a:gd name="T2" fmla="*/ 1241 w 1301"/>
                <a:gd name="T3" fmla="*/ 304 h 1180"/>
                <a:gd name="T4" fmla="*/ 1274 w 1301"/>
                <a:gd name="T5" fmla="*/ 315 h 1180"/>
                <a:gd name="T6" fmla="*/ 1297 w 1301"/>
                <a:gd name="T7" fmla="*/ 342 h 1180"/>
                <a:gd name="T8" fmla="*/ 1301 w 1301"/>
                <a:gd name="T9" fmla="*/ 752 h 1180"/>
                <a:gd name="T10" fmla="*/ 1301 w 1301"/>
                <a:gd name="T11" fmla="*/ 1118 h 1180"/>
                <a:gd name="T12" fmla="*/ 1291 w 1301"/>
                <a:gd name="T13" fmla="*/ 1153 h 1180"/>
                <a:gd name="T14" fmla="*/ 1264 w 1301"/>
                <a:gd name="T15" fmla="*/ 1175 h 1180"/>
                <a:gd name="T16" fmla="*/ 223 w 1301"/>
                <a:gd name="T17" fmla="*/ 1180 h 1180"/>
                <a:gd name="T18" fmla="*/ 223 w 1301"/>
                <a:gd name="T19" fmla="*/ 304 h 1180"/>
                <a:gd name="T20" fmla="*/ 346 w 1301"/>
                <a:gd name="T21" fmla="*/ 289 h 1180"/>
                <a:gd name="T22" fmla="*/ 351 w 1301"/>
                <a:gd name="T23" fmla="*/ 243 h 1180"/>
                <a:gd name="T24" fmla="*/ 363 w 1301"/>
                <a:gd name="T25" fmla="*/ 200 h 1180"/>
                <a:gd name="T26" fmla="*/ 398 w 1301"/>
                <a:gd name="T27" fmla="*/ 134 h 1180"/>
                <a:gd name="T28" fmla="*/ 456 w 1301"/>
                <a:gd name="T29" fmla="*/ 69 h 1180"/>
                <a:gd name="T30" fmla="*/ 531 w 1301"/>
                <a:gd name="T31" fmla="*/ 24 h 1180"/>
                <a:gd name="T32" fmla="*/ 574 w 1301"/>
                <a:gd name="T33" fmla="*/ 9 h 1180"/>
                <a:gd name="T34" fmla="*/ 619 w 1301"/>
                <a:gd name="T35" fmla="*/ 1 h 1180"/>
                <a:gd name="T36" fmla="*/ 651 w 1301"/>
                <a:gd name="T37" fmla="*/ 0 h 1180"/>
                <a:gd name="T38" fmla="*/ 697 w 1301"/>
                <a:gd name="T39" fmla="*/ 3 h 1180"/>
                <a:gd name="T40" fmla="*/ 742 w 1301"/>
                <a:gd name="T41" fmla="*/ 13 h 1180"/>
                <a:gd name="T42" fmla="*/ 795 w 1301"/>
                <a:gd name="T43" fmla="*/ 36 h 1180"/>
                <a:gd name="T44" fmla="*/ 866 w 1301"/>
                <a:gd name="T45" fmla="*/ 89 h 1180"/>
                <a:gd name="T46" fmla="*/ 919 w 1301"/>
                <a:gd name="T47" fmla="*/ 159 h 1180"/>
                <a:gd name="T48" fmla="*/ 942 w 1301"/>
                <a:gd name="T49" fmla="*/ 214 h 1180"/>
                <a:gd name="T50" fmla="*/ 952 w 1301"/>
                <a:gd name="T51" fmla="*/ 258 h 1180"/>
                <a:gd name="T52" fmla="*/ 956 w 1301"/>
                <a:gd name="T53" fmla="*/ 304 h 1180"/>
                <a:gd name="T54" fmla="*/ 1078 w 1301"/>
                <a:gd name="T55" fmla="*/ 1180 h 1180"/>
                <a:gd name="T56" fmla="*/ 651 w 1301"/>
                <a:gd name="T57" fmla="*/ 122 h 1180"/>
                <a:gd name="T58" fmla="*/ 596 w 1301"/>
                <a:gd name="T59" fmla="*/ 129 h 1180"/>
                <a:gd name="T60" fmla="*/ 548 w 1301"/>
                <a:gd name="T61" fmla="*/ 153 h 1180"/>
                <a:gd name="T62" fmla="*/ 509 w 1301"/>
                <a:gd name="T63" fmla="*/ 188 h 1180"/>
                <a:gd name="T64" fmla="*/ 482 w 1301"/>
                <a:gd name="T65" fmla="*/ 233 h 1180"/>
                <a:gd name="T66" fmla="*/ 469 w 1301"/>
                <a:gd name="T67" fmla="*/ 286 h 1180"/>
                <a:gd name="T68" fmla="*/ 833 w 1301"/>
                <a:gd name="T69" fmla="*/ 304 h 1180"/>
                <a:gd name="T70" fmla="*/ 825 w 1301"/>
                <a:gd name="T71" fmla="*/ 251 h 1180"/>
                <a:gd name="T72" fmla="*/ 803 w 1301"/>
                <a:gd name="T73" fmla="*/ 203 h 1180"/>
                <a:gd name="T74" fmla="*/ 767 w 1301"/>
                <a:gd name="T75" fmla="*/ 164 h 1180"/>
                <a:gd name="T76" fmla="*/ 722 w 1301"/>
                <a:gd name="T77" fmla="*/ 135 h 1180"/>
                <a:gd name="T78" fmla="*/ 669 w 1301"/>
                <a:gd name="T79" fmla="*/ 122 h 1180"/>
                <a:gd name="T80" fmla="*/ 0 w 1301"/>
                <a:gd name="T81" fmla="*/ 996 h 1180"/>
                <a:gd name="T82" fmla="*/ 0 w 1301"/>
                <a:gd name="T83" fmla="*/ 366 h 1180"/>
                <a:gd name="T84" fmla="*/ 10 w 1301"/>
                <a:gd name="T85" fmla="*/ 331 h 1180"/>
                <a:gd name="T86" fmla="*/ 36 w 1301"/>
                <a:gd name="T87" fmla="*/ 309 h 1180"/>
                <a:gd name="T88" fmla="*/ 163 w 1301"/>
                <a:gd name="T89" fmla="*/ 304 h 1180"/>
                <a:gd name="T90" fmla="*/ 163 w 1301"/>
                <a:gd name="T91" fmla="*/ 1180 h 1180"/>
                <a:gd name="T92" fmla="*/ 47 w 1301"/>
                <a:gd name="T93" fmla="*/ 1178 h 1180"/>
                <a:gd name="T94" fmla="*/ 17 w 1301"/>
                <a:gd name="T95" fmla="*/ 1161 h 1180"/>
                <a:gd name="T96" fmla="*/ 1 w 1301"/>
                <a:gd name="T97" fmla="*/ 1131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1" h="1180">
                  <a:moveTo>
                    <a:pt x="1241" y="1180"/>
                  </a:moveTo>
                  <a:lnTo>
                    <a:pt x="1138" y="1180"/>
                  </a:lnTo>
                  <a:lnTo>
                    <a:pt x="1138" y="691"/>
                  </a:lnTo>
                  <a:lnTo>
                    <a:pt x="1138" y="304"/>
                  </a:lnTo>
                  <a:lnTo>
                    <a:pt x="1241" y="304"/>
                  </a:lnTo>
                  <a:lnTo>
                    <a:pt x="1241" y="304"/>
                  </a:lnTo>
                  <a:lnTo>
                    <a:pt x="1253" y="306"/>
                  </a:lnTo>
                  <a:lnTo>
                    <a:pt x="1264" y="309"/>
                  </a:lnTo>
                  <a:lnTo>
                    <a:pt x="1274" y="315"/>
                  </a:lnTo>
                  <a:lnTo>
                    <a:pt x="1284" y="323"/>
                  </a:lnTo>
                  <a:lnTo>
                    <a:pt x="1291" y="331"/>
                  </a:lnTo>
                  <a:lnTo>
                    <a:pt x="1297" y="342"/>
                  </a:lnTo>
                  <a:lnTo>
                    <a:pt x="1300" y="353"/>
                  </a:lnTo>
                  <a:lnTo>
                    <a:pt x="1301" y="366"/>
                  </a:lnTo>
                  <a:lnTo>
                    <a:pt x="1301" y="752"/>
                  </a:lnTo>
                  <a:lnTo>
                    <a:pt x="1301" y="996"/>
                  </a:lnTo>
                  <a:lnTo>
                    <a:pt x="1301" y="1118"/>
                  </a:lnTo>
                  <a:lnTo>
                    <a:pt x="1301" y="1118"/>
                  </a:lnTo>
                  <a:lnTo>
                    <a:pt x="1300" y="1131"/>
                  </a:lnTo>
                  <a:lnTo>
                    <a:pt x="1297" y="1143"/>
                  </a:lnTo>
                  <a:lnTo>
                    <a:pt x="1291" y="1153"/>
                  </a:lnTo>
                  <a:lnTo>
                    <a:pt x="1284" y="1161"/>
                  </a:lnTo>
                  <a:lnTo>
                    <a:pt x="1274" y="1170"/>
                  </a:lnTo>
                  <a:lnTo>
                    <a:pt x="1264" y="1175"/>
                  </a:lnTo>
                  <a:lnTo>
                    <a:pt x="1253" y="1178"/>
                  </a:lnTo>
                  <a:lnTo>
                    <a:pt x="1241" y="1180"/>
                  </a:lnTo>
                  <a:close/>
                  <a:moveTo>
                    <a:pt x="223" y="1180"/>
                  </a:moveTo>
                  <a:lnTo>
                    <a:pt x="223" y="691"/>
                  </a:lnTo>
                  <a:lnTo>
                    <a:pt x="223" y="672"/>
                  </a:lnTo>
                  <a:lnTo>
                    <a:pt x="223" y="304"/>
                  </a:lnTo>
                  <a:lnTo>
                    <a:pt x="345" y="304"/>
                  </a:lnTo>
                  <a:lnTo>
                    <a:pt x="345" y="304"/>
                  </a:lnTo>
                  <a:lnTo>
                    <a:pt x="346" y="289"/>
                  </a:lnTo>
                  <a:lnTo>
                    <a:pt x="347" y="274"/>
                  </a:lnTo>
                  <a:lnTo>
                    <a:pt x="349" y="258"/>
                  </a:lnTo>
                  <a:lnTo>
                    <a:pt x="351" y="243"/>
                  </a:lnTo>
                  <a:lnTo>
                    <a:pt x="355" y="229"/>
                  </a:lnTo>
                  <a:lnTo>
                    <a:pt x="358" y="214"/>
                  </a:lnTo>
                  <a:lnTo>
                    <a:pt x="363" y="200"/>
                  </a:lnTo>
                  <a:lnTo>
                    <a:pt x="369" y="186"/>
                  </a:lnTo>
                  <a:lnTo>
                    <a:pt x="382" y="159"/>
                  </a:lnTo>
                  <a:lnTo>
                    <a:pt x="398" y="134"/>
                  </a:lnTo>
                  <a:lnTo>
                    <a:pt x="415" y="111"/>
                  </a:lnTo>
                  <a:lnTo>
                    <a:pt x="434" y="89"/>
                  </a:lnTo>
                  <a:lnTo>
                    <a:pt x="456" y="69"/>
                  </a:lnTo>
                  <a:lnTo>
                    <a:pt x="480" y="52"/>
                  </a:lnTo>
                  <a:lnTo>
                    <a:pt x="505" y="36"/>
                  </a:lnTo>
                  <a:lnTo>
                    <a:pt x="531" y="24"/>
                  </a:lnTo>
                  <a:lnTo>
                    <a:pt x="546" y="18"/>
                  </a:lnTo>
                  <a:lnTo>
                    <a:pt x="559" y="13"/>
                  </a:lnTo>
                  <a:lnTo>
                    <a:pt x="574" y="9"/>
                  </a:lnTo>
                  <a:lnTo>
                    <a:pt x="589" y="6"/>
                  </a:lnTo>
                  <a:lnTo>
                    <a:pt x="604" y="3"/>
                  </a:lnTo>
                  <a:lnTo>
                    <a:pt x="619" y="1"/>
                  </a:lnTo>
                  <a:lnTo>
                    <a:pt x="635" y="0"/>
                  </a:lnTo>
                  <a:lnTo>
                    <a:pt x="651" y="0"/>
                  </a:lnTo>
                  <a:lnTo>
                    <a:pt x="651" y="0"/>
                  </a:lnTo>
                  <a:lnTo>
                    <a:pt x="666" y="0"/>
                  </a:lnTo>
                  <a:lnTo>
                    <a:pt x="682" y="1"/>
                  </a:lnTo>
                  <a:lnTo>
                    <a:pt x="697" y="3"/>
                  </a:lnTo>
                  <a:lnTo>
                    <a:pt x="712" y="6"/>
                  </a:lnTo>
                  <a:lnTo>
                    <a:pt x="727" y="9"/>
                  </a:lnTo>
                  <a:lnTo>
                    <a:pt x="742" y="13"/>
                  </a:lnTo>
                  <a:lnTo>
                    <a:pt x="755" y="18"/>
                  </a:lnTo>
                  <a:lnTo>
                    <a:pt x="770" y="24"/>
                  </a:lnTo>
                  <a:lnTo>
                    <a:pt x="795" y="36"/>
                  </a:lnTo>
                  <a:lnTo>
                    <a:pt x="821" y="52"/>
                  </a:lnTo>
                  <a:lnTo>
                    <a:pt x="844" y="69"/>
                  </a:lnTo>
                  <a:lnTo>
                    <a:pt x="866" y="89"/>
                  </a:lnTo>
                  <a:lnTo>
                    <a:pt x="886" y="111"/>
                  </a:lnTo>
                  <a:lnTo>
                    <a:pt x="903" y="134"/>
                  </a:lnTo>
                  <a:lnTo>
                    <a:pt x="919" y="159"/>
                  </a:lnTo>
                  <a:lnTo>
                    <a:pt x="931" y="186"/>
                  </a:lnTo>
                  <a:lnTo>
                    <a:pt x="937" y="200"/>
                  </a:lnTo>
                  <a:lnTo>
                    <a:pt x="942" y="214"/>
                  </a:lnTo>
                  <a:lnTo>
                    <a:pt x="946" y="229"/>
                  </a:lnTo>
                  <a:lnTo>
                    <a:pt x="950" y="243"/>
                  </a:lnTo>
                  <a:lnTo>
                    <a:pt x="952" y="258"/>
                  </a:lnTo>
                  <a:lnTo>
                    <a:pt x="955" y="274"/>
                  </a:lnTo>
                  <a:lnTo>
                    <a:pt x="956" y="289"/>
                  </a:lnTo>
                  <a:lnTo>
                    <a:pt x="956" y="304"/>
                  </a:lnTo>
                  <a:lnTo>
                    <a:pt x="1078" y="304"/>
                  </a:lnTo>
                  <a:lnTo>
                    <a:pt x="1078" y="691"/>
                  </a:lnTo>
                  <a:lnTo>
                    <a:pt x="1078" y="1180"/>
                  </a:lnTo>
                  <a:lnTo>
                    <a:pt x="223" y="1180"/>
                  </a:lnTo>
                  <a:close/>
                  <a:moveTo>
                    <a:pt x="651" y="122"/>
                  </a:moveTo>
                  <a:lnTo>
                    <a:pt x="651" y="122"/>
                  </a:lnTo>
                  <a:lnTo>
                    <a:pt x="631" y="122"/>
                  </a:lnTo>
                  <a:lnTo>
                    <a:pt x="613" y="126"/>
                  </a:lnTo>
                  <a:lnTo>
                    <a:pt x="596" y="129"/>
                  </a:lnTo>
                  <a:lnTo>
                    <a:pt x="579" y="135"/>
                  </a:lnTo>
                  <a:lnTo>
                    <a:pt x="563" y="144"/>
                  </a:lnTo>
                  <a:lnTo>
                    <a:pt x="548" y="153"/>
                  </a:lnTo>
                  <a:lnTo>
                    <a:pt x="533" y="164"/>
                  </a:lnTo>
                  <a:lnTo>
                    <a:pt x="521" y="176"/>
                  </a:lnTo>
                  <a:lnTo>
                    <a:pt x="509" y="188"/>
                  </a:lnTo>
                  <a:lnTo>
                    <a:pt x="498" y="203"/>
                  </a:lnTo>
                  <a:lnTo>
                    <a:pt x="489" y="218"/>
                  </a:lnTo>
                  <a:lnTo>
                    <a:pt x="482" y="233"/>
                  </a:lnTo>
                  <a:lnTo>
                    <a:pt x="476" y="251"/>
                  </a:lnTo>
                  <a:lnTo>
                    <a:pt x="471" y="268"/>
                  </a:lnTo>
                  <a:lnTo>
                    <a:pt x="469" y="286"/>
                  </a:lnTo>
                  <a:lnTo>
                    <a:pt x="467" y="304"/>
                  </a:lnTo>
                  <a:lnTo>
                    <a:pt x="833" y="304"/>
                  </a:lnTo>
                  <a:lnTo>
                    <a:pt x="833" y="304"/>
                  </a:lnTo>
                  <a:lnTo>
                    <a:pt x="832" y="286"/>
                  </a:lnTo>
                  <a:lnTo>
                    <a:pt x="830" y="268"/>
                  </a:lnTo>
                  <a:lnTo>
                    <a:pt x="825" y="251"/>
                  </a:lnTo>
                  <a:lnTo>
                    <a:pt x="819" y="233"/>
                  </a:lnTo>
                  <a:lnTo>
                    <a:pt x="811" y="218"/>
                  </a:lnTo>
                  <a:lnTo>
                    <a:pt x="803" y="203"/>
                  </a:lnTo>
                  <a:lnTo>
                    <a:pt x="792" y="188"/>
                  </a:lnTo>
                  <a:lnTo>
                    <a:pt x="780" y="176"/>
                  </a:lnTo>
                  <a:lnTo>
                    <a:pt x="767" y="164"/>
                  </a:lnTo>
                  <a:lnTo>
                    <a:pt x="753" y="153"/>
                  </a:lnTo>
                  <a:lnTo>
                    <a:pt x="738" y="144"/>
                  </a:lnTo>
                  <a:lnTo>
                    <a:pt x="722" y="135"/>
                  </a:lnTo>
                  <a:lnTo>
                    <a:pt x="705" y="129"/>
                  </a:lnTo>
                  <a:lnTo>
                    <a:pt x="688" y="126"/>
                  </a:lnTo>
                  <a:lnTo>
                    <a:pt x="669" y="122"/>
                  </a:lnTo>
                  <a:lnTo>
                    <a:pt x="651" y="122"/>
                  </a:lnTo>
                  <a:close/>
                  <a:moveTo>
                    <a:pt x="0" y="1118"/>
                  </a:moveTo>
                  <a:lnTo>
                    <a:pt x="0" y="996"/>
                  </a:lnTo>
                  <a:lnTo>
                    <a:pt x="0" y="752"/>
                  </a:lnTo>
                  <a:lnTo>
                    <a:pt x="0" y="366"/>
                  </a:lnTo>
                  <a:lnTo>
                    <a:pt x="0" y="366"/>
                  </a:lnTo>
                  <a:lnTo>
                    <a:pt x="1" y="353"/>
                  </a:lnTo>
                  <a:lnTo>
                    <a:pt x="5" y="342"/>
                  </a:lnTo>
                  <a:lnTo>
                    <a:pt x="10" y="331"/>
                  </a:lnTo>
                  <a:lnTo>
                    <a:pt x="17" y="323"/>
                  </a:lnTo>
                  <a:lnTo>
                    <a:pt x="27" y="315"/>
                  </a:lnTo>
                  <a:lnTo>
                    <a:pt x="36" y="309"/>
                  </a:lnTo>
                  <a:lnTo>
                    <a:pt x="47" y="306"/>
                  </a:lnTo>
                  <a:lnTo>
                    <a:pt x="61" y="304"/>
                  </a:lnTo>
                  <a:lnTo>
                    <a:pt x="163" y="304"/>
                  </a:lnTo>
                  <a:lnTo>
                    <a:pt x="163" y="672"/>
                  </a:lnTo>
                  <a:lnTo>
                    <a:pt x="163" y="691"/>
                  </a:lnTo>
                  <a:lnTo>
                    <a:pt x="163" y="1180"/>
                  </a:lnTo>
                  <a:lnTo>
                    <a:pt x="61" y="1180"/>
                  </a:lnTo>
                  <a:lnTo>
                    <a:pt x="61" y="1180"/>
                  </a:lnTo>
                  <a:lnTo>
                    <a:pt x="47" y="1178"/>
                  </a:lnTo>
                  <a:lnTo>
                    <a:pt x="36" y="1175"/>
                  </a:lnTo>
                  <a:lnTo>
                    <a:pt x="27" y="1170"/>
                  </a:lnTo>
                  <a:lnTo>
                    <a:pt x="17" y="1161"/>
                  </a:lnTo>
                  <a:lnTo>
                    <a:pt x="10" y="1153"/>
                  </a:lnTo>
                  <a:lnTo>
                    <a:pt x="5" y="1143"/>
                  </a:lnTo>
                  <a:lnTo>
                    <a:pt x="1" y="1131"/>
                  </a:lnTo>
                  <a:lnTo>
                    <a:pt x="0" y="11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p:cNvGrpSpPr/>
          <p:nvPr/>
        </p:nvGrpSpPr>
        <p:grpSpPr>
          <a:xfrm>
            <a:off x="5435810" y="1323281"/>
            <a:ext cx="1343025" cy="1343025"/>
            <a:chOff x="7247747" y="1859625"/>
            <a:chExt cx="1790700" cy="1790700"/>
          </a:xfrm>
        </p:grpSpPr>
        <p:sp>
          <p:nvSpPr>
            <p:cNvPr id="9" name="椭圆 8"/>
            <p:cNvSpPr/>
            <p:nvPr/>
          </p:nvSpPr>
          <p:spPr>
            <a:xfrm>
              <a:off x="7247747" y="1859625"/>
              <a:ext cx="1790700" cy="1790700"/>
            </a:xfrm>
            <a:prstGeom prst="ellipse">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69"/>
            <p:cNvSpPr>
              <a:spLocks noEditPoints="1"/>
            </p:cNvSpPr>
            <p:nvPr/>
          </p:nvSpPr>
          <p:spPr bwMode="auto">
            <a:xfrm>
              <a:off x="7909823" y="2521702"/>
              <a:ext cx="466548" cy="466546"/>
            </a:xfrm>
            <a:custGeom>
              <a:avLst/>
              <a:gdLst>
                <a:gd name="T0" fmla="*/ 712 w 1180"/>
                <a:gd name="T1" fmla="*/ 1180 h 1180"/>
                <a:gd name="T2" fmla="*/ 678 w 1180"/>
                <a:gd name="T3" fmla="*/ 1170 h 1180"/>
                <a:gd name="T4" fmla="*/ 656 w 1180"/>
                <a:gd name="T5" fmla="*/ 1143 h 1180"/>
                <a:gd name="T6" fmla="*/ 651 w 1180"/>
                <a:gd name="T7" fmla="*/ 712 h 1180"/>
                <a:gd name="T8" fmla="*/ 656 w 1180"/>
                <a:gd name="T9" fmla="*/ 688 h 1180"/>
                <a:gd name="T10" fmla="*/ 678 w 1180"/>
                <a:gd name="T11" fmla="*/ 661 h 1180"/>
                <a:gd name="T12" fmla="*/ 712 w 1180"/>
                <a:gd name="T13" fmla="*/ 651 h 1180"/>
                <a:gd name="T14" fmla="*/ 1131 w 1180"/>
                <a:gd name="T15" fmla="*/ 652 h 1180"/>
                <a:gd name="T16" fmla="*/ 1161 w 1180"/>
                <a:gd name="T17" fmla="*/ 669 h 1180"/>
                <a:gd name="T18" fmla="*/ 1178 w 1180"/>
                <a:gd name="T19" fmla="*/ 700 h 1180"/>
                <a:gd name="T20" fmla="*/ 1180 w 1180"/>
                <a:gd name="T21" fmla="*/ 1119 h 1180"/>
                <a:gd name="T22" fmla="*/ 1169 w 1180"/>
                <a:gd name="T23" fmla="*/ 1153 h 1180"/>
                <a:gd name="T24" fmla="*/ 1142 w 1180"/>
                <a:gd name="T25" fmla="*/ 1175 h 1180"/>
                <a:gd name="T26" fmla="*/ 1119 w 1180"/>
                <a:gd name="T27" fmla="*/ 529 h 1180"/>
                <a:gd name="T28" fmla="*/ 700 w 1180"/>
                <a:gd name="T29" fmla="*/ 527 h 1180"/>
                <a:gd name="T30" fmla="*/ 668 w 1180"/>
                <a:gd name="T31" fmla="*/ 511 h 1180"/>
                <a:gd name="T32" fmla="*/ 652 w 1180"/>
                <a:gd name="T33" fmla="*/ 480 h 1180"/>
                <a:gd name="T34" fmla="*/ 651 w 1180"/>
                <a:gd name="T35" fmla="*/ 61 h 1180"/>
                <a:gd name="T36" fmla="*/ 661 w 1180"/>
                <a:gd name="T37" fmla="*/ 27 h 1180"/>
                <a:gd name="T38" fmla="*/ 688 w 1180"/>
                <a:gd name="T39" fmla="*/ 5 h 1180"/>
                <a:gd name="T40" fmla="*/ 1119 w 1180"/>
                <a:gd name="T41" fmla="*/ 0 h 1180"/>
                <a:gd name="T42" fmla="*/ 1142 w 1180"/>
                <a:gd name="T43" fmla="*/ 5 h 1180"/>
                <a:gd name="T44" fmla="*/ 1169 w 1180"/>
                <a:gd name="T45" fmla="*/ 27 h 1180"/>
                <a:gd name="T46" fmla="*/ 1180 w 1180"/>
                <a:gd name="T47" fmla="*/ 61 h 1180"/>
                <a:gd name="T48" fmla="*/ 1178 w 1180"/>
                <a:gd name="T49" fmla="*/ 480 h 1180"/>
                <a:gd name="T50" fmla="*/ 1161 w 1180"/>
                <a:gd name="T51" fmla="*/ 511 h 1180"/>
                <a:gd name="T52" fmla="*/ 1131 w 1180"/>
                <a:gd name="T53" fmla="*/ 527 h 1180"/>
                <a:gd name="T54" fmla="*/ 61 w 1180"/>
                <a:gd name="T55" fmla="*/ 1180 h 1180"/>
                <a:gd name="T56" fmla="*/ 36 w 1180"/>
                <a:gd name="T57" fmla="*/ 1175 h 1180"/>
                <a:gd name="T58" fmla="*/ 9 w 1180"/>
                <a:gd name="T59" fmla="*/ 1153 h 1180"/>
                <a:gd name="T60" fmla="*/ 0 w 1180"/>
                <a:gd name="T61" fmla="*/ 1119 h 1180"/>
                <a:gd name="T62" fmla="*/ 1 w 1180"/>
                <a:gd name="T63" fmla="*/ 700 h 1180"/>
                <a:gd name="T64" fmla="*/ 17 w 1180"/>
                <a:gd name="T65" fmla="*/ 669 h 1180"/>
                <a:gd name="T66" fmla="*/ 49 w 1180"/>
                <a:gd name="T67" fmla="*/ 652 h 1180"/>
                <a:gd name="T68" fmla="*/ 467 w 1180"/>
                <a:gd name="T69" fmla="*/ 651 h 1180"/>
                <a:gd name="T70" fmla="*/ 502 w 1180"/>
                <a:gd name="T71" fmla="*/ 661 h 1180"/>
                <a:gd name="T72" fmla="*/ 524 w 1180"/>
                <a:gd name="T73" fmla="*/ 688 h 1180"/>
                <a:gd name="T74" fmla="*/ 528 w 1180"/>
                <a:gd name="T75" fmla="*/ 1119 h 1180"/>
                <a:gd name="T76" fmla="*/ 524 w 1180"/>
                <a:gd name="T77" fmla="*/ 1143 h 1180"/>
                <a:gd name="T78" fmla="*/ 502 w 1180"/>
                <a:gd name="T79" fmla="*/ 1170 h 1180"/>
                <a:gd name="T80" fmla="*/ 467 w 1180"/>
                <a:gd name="T81" fmla="*/ 1180 h 1180"/>
                <a:gd name="T82" fmla="*/ 61 w 1180"/>
                <a:gd name="T83" fmla="*/ 529 h 1180"/>
                <a:gd name="T84" fmla="*/ 27 w 1180"/>
                <a:gd name="T85" fmla="*/ 519 h 1180"/>
                <a:gd name="T86" fmla="*/ 5 w 1180"/>
                <a:gd name="T87" fmla="*/ 492 h 1180"/>
                <a:gd name="T88" fmla="*/ 0 w 1180"/>
                <a:gd name="T89" fmla="*/ 61 h 1180"/>
                <a:gd name="T90" fmla="*/ 5 w 1180"/>
                <a:gd name="T91" fmla="*/ 36 h 1180"/>
                <a:gd name="T92" fmla="*/ 27 w 1180"/>
                <a:gd name="T93" fmla="*/ 11 h 1180"/>
                <a:gd name="T94" fmla="*/ 61 w 1180"/>
                <a:gd name="T95" fmla="*/ 0 h 1180"/>
                <a:gd name="T96" fmla="*/ 480 w 1180"/>
                <a:gd name="T97" fmla="*/ 1 h 1180"/>
                <a:gd name="T98" fmla="*/ 510 w 1180"/>
                <a:gd name="T99" fmla="*/ 18 h 1180"/>
                <a:gd name="T100" fmla="*/ 527 w 1180"/>
                <a:gd name="T101" fmla="*/ 49 h 1180"/>
                <a:gd name="T102" fmla="*/ 528 w 1180"/>
                <a:gd name="T103" fmla="*/ 467 h 1180"/>
                <a:gd name="T104" fmla="*/ 517 w 1180"/>
                <a:gd name="T105" fmla="*/ 502 h 1180"/>
                <a:gd name="T106" fmla="*/ 492 w 1180"/>
                <a:gd name="T107" fmla="*/ 524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1180">
                  <a:moveTo>
                    <a:pt x="1119" y="1180"/>
                  </a:moveTo>
                  <a:lnTo>
                    <a:pt x="712" y="1180"/>
                  </a:lnTo>
                  <a:lnTo>
                    <a:pt x="712" y="1180"/>
                  </a:lnTo>
                  <a:lnTo>
                    <a:pt x="700" y="1179"/>
                  </a:lnTo>
                  <a:lnTo>
                    <a:pt x="688" y="1175"/>
                  </a:lnTo>
                  <a:lnTo>
                    <a:pt x="678" y="1170"/>
                  </a:lnTo>
                  <a:lnTo>
                    <a:pt x="668" y="1161"/>
                  </a:lnTo>
                  <a:lnTo>
                    <a:pt x="661" y="1153"/>
                  </a:lnTo>
                  <a:lnTo>
                    <a:pt x="656" y="1143"/>
                  </a:lnTo>
                  <a:lnTo>
                    <a:pt x="652" y="1131"/>
                  </a:lnTo>
                  <a:lnTo>
                    <a:pt x="651" y="1119"/>
                  </a:lnTo>
                  <a:lnTo>
                    <a:pt x="651" y="712"/>
                  </a:lnTo>
                  <a:lnTo>
                    <a:pt x="651" y="712"/>
                  </a:lnTo>
                  <a:lnTo>
                    <a:pt x="652" y="700"/>
                  </a:lnTo>
                  <a:lnTo>
                    <a:pt x="656" y="688"/>
                  </a:lnTo>
                  <a:lnTo>
                    <a:pt x="661" y="678"/>
                  </a:lnTo>
                  <a:lnTo>
                    <a:pt x="668" y="669"/>
                  </a:lnTo>
                  <a:lnTo>
                    <a:pt x="678" y="661"/>
                  </a:lnTo>
                  <a:lnTo>
                    <a:pt x="688" y="656"/>
                  </a:lnTo>
                  <a:lnTo>
                    <a:pt x="700" y="652"/>
                  </a:lnTo>
                  <a:lnTo>
                    <a:pt x="712" y="651"/>
                  </a:lnTo>
                  <a:lnTo>
                    <a:pt x="1119" y="651"/>
                  </a:lnTo>
                  <a:lnTo>
                    <a:pt x="1119" y="651"/>
                  </a:lnTo>
                  <a:lnTo>
                    <a:pt x="1131" y="652"/>
                  </a:lnTo>
                  <a:lnTo>
                    <a:pt x="1142" y="656"/>
                  </a:lnTo>
                  <a:lnTo>
                    <a:pt x="1153" y="661"/>
                  </a:lnTo>
                  <a:lnTo>
                    <a:pt x="1161" y="669"/>
                  </a:lnTo>
                  <a:lnTo>
                    <a:pt x="1169" y="678"/>
                  </a:lnTo>
                  <a:lnTo>
                    <a:pt x="1175" y="688"/>
                  </a:lnTo>
                  <a:lnTo>
                    <a:pt x="1178" y="700"/>
                  </a:lnTo>
                  <a:lnTo>
                    <a:pt x="1180" y="712"/>
                  </a:lnTo>
                  <a:lnTo>
                    <a:pt x="1180" y="1119"/>
                  </a:lnTo>
                  <a:lnTo>
                    <a:pt x="1180" y="1119"/>
                  </a:lnTo>
                  <a:lnTo>
                    <a:pt x="1178" y="1131"/>
                  </a:lnTo>
                  <a:lnTo>
                    <a:pt x="1175" y="1143"/>
                  </a:lnTo>
                  <a:lnTo>
                    <a:pt x="1169" y="1153"/>
                  </a:lnTo>
                  <a:lnTo>
                    <a:pt x="1161" y="1161"/>
                  </a:lnTo>
                  <a:lnTo>
                    <a:pt x="1153" y="1170"/>
                  </a:lnTo>
                  <a:lnTo>
                    <a:pt x="1142" y="1175"/>
                  </a:lnTo>
                  <a:lnTo>
                    <a:pt x="1131" y="1179"/>
                  </a:lnTo>
                  <a:lnTo>
                    <a:pt x="1119" y="1180"/>
                  </a:lnTo>
                  <a:close/>
                  <a:moveTo>
                    <a:pt x="1119" y="529"/>
                  </a:moveTo>
                  <a:lnTo>
                    <a:pt x="712" y="529"/>
                  </a:lnTo>
                  <a:lnTo>
                    <a:pt x="712" y="529"/>
                  </a:lnTo>
                  <a:lnTo>
                    <a:pt x="700" y="527"/>
                  </a:lnTo>
                  <a:lnTo>
                    <a:pt x="688" y="524"/>
                  </a:lnTo>
                  <a:lnTo>
                    <a:pt x="678" y="519"/>
                  </a:lnTo>
                  <a:lnTo>
                    <a:pt x="668" y="511"/>
                  </a:lnTo>
                  <a:lnTo>
                    <a:pt x="661" y="502"/>
                  </a:lnTo>
                  <a:lnTo>
                    <a:pt x="656" y="492"/>
                  </a:lnTo>
                  <a:lnTo>
                    <a:pt x="652" y="480"/>
                  </a:lnTo>
                  <a:lnTo>
                    <a:pt x="651" y="467"/>
                  </a:lnTo>
                  <a:lnTo>
                    <a:pt x="651" y="61"/>
                  </a:lnTo>
                  <a:lnTo>
                    <a:pt x="651" y="61"/>
                  </a:lnTo>
                  <a:lnTo>
                    <a:pt x="652" y="49"/>
                  </a:lnTo>
                  <a:lnTo>
                    <a:pt x="656" y="36"/>
                  </a:lnTo>
                  <a:lnTo>
                    <a:pt x="661" y="27"/>
                  </a:lnTo>
                  <a:lnTo>
                    <a:pt x="668" y="18"/>
                  </a:lnTo>
                  <a:lnTo>
                    <a:pt x="678" y="11"/>
                  </a:lnTo>
                  <a:lnTo>
                    <a:pt x="688" y="5"/>
                  </a:lnTo>
                  <a:lnTo>
                    <a:pt x="700" y="1"/>
                  </a:lnTo>
                  <a:lnTo>
                    <a:pt x="712" y="0"/>
                  </a:lnTo>
                  <a:lnTo>
                    <a:pt x="1119" y="0"/>
                  </a:lnTo>
                  <a:lnTo>
                    <a:pt x="1119" y="0"/>
                  </a:lnTo>
                  <a:lnTo>
                    <a:pt x="1131" y="1"/>
                  </a:lnTo>
                  <a:lnTo>
                    <a:pt x="1142" y="5"/>
                  </a:lnTo>
                  <a:lnTo>
                    <a:pt x="1153" y="11"/>
                  </a:lnTo>
                  <a:lnTo>
                    <a:pt x="1161" y="18"/>
                  </a:lnTo>
                  <a:lnTo>
                    <a:pt x="1169" y="27"/>
                  </a:lnTo>
                  <a:lnTo>
                    <a:pt x="1175" y="36"/>
                  </a:lnTo>
                  <a:lnTo>
                    <a:pt x="1178" y="49"/>
                  </a:lnTo>
                  <a:lnTo>
                    <a:pt x="1180" y="61"/>
                  </a:lnTo>
                  <a:lnTo>
                    <a:pt x="1180" y="467"/>
                  </a:lnTo>
                  <a:lnTo>
                    <a:pt x="1180" y="467"/>
                  </a:lnTo>
                  <a:lnTo>
                    <a:pt x="1178" y="480"/>
                  </a:lnTo>
                  <a:lnTo>
                    <a:pt x="1175" y="492"/>
                  </a:lnTo>
                  <a:lnTo>
                    <a:pt x="1169" y="502"/>
                  </a:lnTo>
                  <a:lnTo>
                    <a:pt x="1161" y="511"/>
                  </a:lnTo>
                  <a:lnTo>
                    <a:pt x="1153" y="519"/>
                  </a:lnTo>
                  <a:lnTo>
                    <a:pt x="1142" y="524"/>
                  </a:lnTo>
                  <a:lnTo>
                    <a:pt x="1131" y="527"/>
                  </a:lnTo>
                  <a:lnTo>
                    <a:pt x="1119" y="529"/>
                  </a:lnTo>
                  <a:close/>
                  <a:moveTo>
                    <a:pt x="467" y="1180"/>
                  </a:moveTo>
                  <a:lnTo>
                    <a:pt x="61" y="1180"/>
                  </a:lnTo>
                  <a:lnTo>
                    <a:pt x="61" y="1180"/>
                  </a:lnTo>
                  <a:lnTo>
                    <a:pt x="49" y="1179"/>
                  </a:lnTo>
                  <a:lnTo>
                    <a:pt x="36" y="1175"/>
                  </a:lnTo>
                  <a:lnTo>
                    <a:pt x="27" y="1170"/>
                  </a:lnTo>
                  <a:lnTo>
                    <a:pt x="17" y="1161"/>
                  </a:lnTo>
                  <a:lnTo>
                    <a:pt x="9" y="1153"/>
                  </a:lnTo>
                  <a:lnTo>
                    <a:pt x="5" y="1143"/>
                  </a:lnTo>
                  <a:lnTo>
                    <a:pt x="1" y="1131"/>
                  </a:lnTo>
                  <a:lnTo>
                    <a:pt x="0" y="1119"/>
                  </a:lnTo>
                  <a:lnTo>
                    <a:pt x="0" y="712"/>
                  </a:lnTo>
                  <a:lnTo>
                    <a:pt x="0" y="712"/>
                  </a:lnTo>
                  <a:lnTo>
                    <a:pt x="1" y="700"/>
                  </a:lnTo>
                  <a:lnTo>
                    <a:pt x="5" y="688"/>
                  </a:lnTo>
                  <a:lnTo>
                    <a:pt x="9" y="678"/>
                  </a:lnTo>
                  <a:lnTo>
                    <a:pt x="17" y="669"/>
                  </a:lnTo>
                  <a:lnTo>
                    <a:pt x="27" y="661"/>
                  </a:lnTo>
                  <a:lnTo>
                    <a:pt x="36" y="656"/>
                  </a:lnTo>
                  <a:lnTo>
                    <a:pt x="49" y="652"/>
                  </a:lnTo>
                  <a:lnTo>
                    <a:pt x="61" y="651"/>
                  </a:lnTo>
                  <a:lnTo>
                    <a:pt x="467" y="651"/>
                  </a:lnTo>
                  <a:lnTo>
                    <a:pt x="467" y="651"/>
                  </a:lnTo>
                  <a:lnTo>
                    <a:pt x="480" y="652"/>
                  </a:lnTo>
                  <a:lnTo>
                    <a:pt x="492" y="656"/>
                  </a:lnTo>
                  <a:lnTo>
                    <a:pt x="502" y="661"/>
                  </a:lnTo>
                  <a:lnTo>
                    <a:pt x="510" y="669"/>
                  </a:lnTo>
                  <a:lnTo>
                    <a:pt x="517" y="678"/>
                  </a:lnTo>
                  <a:lnTo>
                    <a:pt x="524" y="688"/>
                  </a:lnTo>
                  <a:lnTo>
                    <a:pt x="527" y="700"/>
                  </a:lnTo>
                  <a:lnTo>
                    <a:pt x="528" y="712"/>
                  </a:lnTo>
                  <a:lnTo>
                    <a:pt x="528" y="1119"/>
                  </a:lnTo>
                  <a:lnTo>
                    <a:pt x="528" y="1119"/>
                  </a:lnTo>
                  <a:lnTo>
                    <a:pt x="527" y="1131"/>
                  </a:lnTo>
                  <a:lnTo>
                    <a:pt x="524" y="1143"/>
                  </a:lnTo>
                  <a:lnTo>
                    <a:pt x="517" y="1153"/>
                  </a:lnTo>
                  <a:lnTo>
                    <a:pt x="510" y="1161"/>
                  </a:lnTo>
                  <a:lnTo>
                    <a:pt x="502" y="1170"/>
                  </a:lnTo>
                  <a:lnTo>
                    <a:pt x="492" y="1175"/>
                  </a:lnTo>
                  <a:lnTo>
                    <a:pt x="480" y="1179"/>
                  </a:lnTo>
                  <a:lnTo>
                    <a:pt x="467" y="1180"/>
                  </a:lnTo>
                  <a:close/>
                  <a:moveTo>
                    <a:pt x="467" y="529"/>
                  </a:moveTo>
                  <a:lnTo>
                    <a:pt x="61" y="529"/>
                  </a:lnTo>
                  <a:lnTo>
                    <a:pt x="61" y="529"/>
                  </a:lnTo>
                  <a:lnTo>
                    <a:pt x="49" y="527"/>
                  </a:lnTo>
                  <a:lnTo>
                    <a:pt x="36" y="524"/>
                  </a:lnTo>
                  <a:lnTo>
                    <a:pt x="27" y="519"/>
                  </a:lnTo>
                  <a:lnTo>
                    <a:pt x="17" y="511"/>
                  </a:lnTo>
                  <a:lnTo>
                    <a:pt x="9" y="502"/>
                  </a:lnTo>
                  <a:lnTo>
                    <a:pt x="5" y="492"/>
                  </a:lnTo>
                  <a:lnTo>
                    <a:pt x="1" y="480"/>
                  </a:lnTo>
                  <a:lnTo>
                    <a:pt x="0" y="467"/>
                  </a:lnTo>
                  <a:lnTo>
                    <a:pt x="0" y="61"/>
                  </a:lnTo>
                  <a:lnTo>
                    <a:pt x="0" y="61"/>
                  </a:lnTo>
                  <a:lnTo>
                    <a:pt x="1" y="49"/>
                  </a:lnTo>
                  <a:lnTo>
                    <a:pt x="5" y="36"/>
                  </a:lnTo>
                  <a:lnTo>
                    <a:pt x="9" y="27"/>
                  </a:lnTo>
                  <a:lnTo>
                    <a:pt x="17" y="18"/>
                  </a:lnTo>
                  <a:lnTo>
                    <a:pt x="27" y="11"/>
                  </a:lnTo>
                  <a:lnTo>
                    <a:pt x="36" y="5"/>
                  </a:lnTo>
                  <a:lnTo>
                    <a:pt x="49" y="1"/>
                  </a:lnTo>
                  <a:lnTo>
                    <a:pt x="61" y="0"/>
                  </a:lnTo>
                  <a:lnTo>
                    <a:pt x="467" y="0"/>
                  </a:lnTo>
                  <a:lnTo>
                    <a:pt x="467" y="0"/>
                  </a:lnTo>
                  <a:lnTo>
                    <a:pt x="480" y="1"/>
                  </a:lnTo>
                  <a:lnTo>
                    <a:pt x="492" y="5"/>
                  </a:lnTo>
                  <a:lnTo>
                    <a:pt x="502" y="11"/>
                  </a:lnTo>
                  <a:lnTo>
                    <a:pt x="510" y="18"/>
                  </a:lnTo>
                  <a:lnTo>
                    <a:pt x="517" y="27"/>
                  </a:lnTo>
                  <a:lnTo>
                    <a:pt x="524" y="36"/>
                  </a:lnTo>
                  <a:lnTo>
                    <a:pt x="527" y="49"/>
                  </a:lnTo>
                  <a:lnTo>
                    <a:pt x="528" y="61"/>
                  </a:lnTo>
                  <a:lnTo>
                    <a:pt x="528" y="467"/>
                  </a:lnTo>
                  <a:lnTo>
                    <a:pt x="528" y="467"/>
                  </a:lnTo>
                  <a:lnTo>
                    <a:pt x="527" y="480"/>
                  </a:lnTo>
                  <a:lnTo>
                    <a:pt x="524" y="492"/>
                  </a:lnTo>
                  <a:lnTo>
                    <a:pt x="517" y="502"/>
                  </a:lnTo>
                  <a:lnTo>
                    <a:pt x="510" y="511"/>
                  </a:lnTo>
                  <a:lnTo>
                    <a:pt x="502" y="519"/>
                  </a:lnTo>
                  <a:lnTo>
                    <a:pt x="492" y="524"/>
                  </a:lnTo>
                  <a:lnTo>
                    <a:pt x="480" y="527"/>
                  </a:lnTo>
                  <a:lnTo>
                    <a:pt x="467" y="52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3371252" y="1323281"/>
            <a:ext cx="1343025" cy="1343025"/>
            <a:chOff x="4495003" y="1859625"/>
            <a:chExt cx="1790700" cy="1790700"/>
          </a:xfrm>
        </p:grpSpPr>
        <p:sp>
          <p:nvSpPr>
            <p:cNvPr id="12" name="椭圆 11"/>
            <p:cNvSpPr/>
            <p:nvPr/>
          </p:nvSpPr>
          <p:spPr>
            <a:xfrm>
              <a:off x="4495003" y="1859625"/>
              <a:ext cx="1790700" cy="1790700"/>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9"/>
            <p:cNvSpPr>
              <a:spLocks noEditPoints="1"/>
            </p:cNvSpPr>
            <p:nvPr/>
          </p:nvSpPr>
          <p:spPr bwMode="auto">
            <a:xfrm>
              <a:off x="5132567" y="2545425"/>
              <a:ext cx="515572" cy="419100"/>
            </a:xfrm>
            <a:custGeom>
              <a:avLst/>
              <a:gdLst>
                <a:gd name="T0" fmla="*/ 38 w 1304"/>
                <a:gd name="T1" fmla="*/ 1055 h 1059"/>
                <a:gd name="T2" fmla="*/ 2 w 1304"/>
                <a:gd name="T3" fmla="*/ 1010 h 1059"/>
                <a:gd name="T4" fmla="*/ 5 w 1304"/>
                <a:gd name="T5" fmla="*/ 159 h 1059"/>
                <a:gd name="T6" fmla="*/ 50 w 1304"/>
                <a:gd name="T7" fmla="*/ 123 h 1059"/>
                <a:gd name="T8" fmla="*/ 425 w 1304"/>
                <a:gd name="T9" fmla="*/ 19 h 1059"/>
                <a:gd name="T10" fmla="*/ 455 w 1304"/>
                <a:gd name="T11" fmla="*/ 1 h 1059"/>
                <a:gd name="T12" fmla="*/ 849 w 1304"/>
                <a:gd name="T13" fmla="*/ 1 h 1059"/>
                <a:gd name="T14" fmla="*/ 983 w 1304"/>
                <a:gd name="T15" fmla="*/ 122 h 1059"/>
                <a:gd name="T16" fmla="*/ 1278 w 1304"/>
                <a:gd name="T17" fmla="*/ 132 h 1059"/>
                <a:gd name="T18" fmla="*/ 1304 w 1304"/>
                <a:gd name="T19" fmla="*/ 183 h 1059"/>
                <a:gd name="T20" fmla="*/ 1294 w 1304"/>
                <a:gd name="T21" fmla="*/ 1032 h 1059"/>
                <a:gd name="T22" fmla="*/ 1243 w 1304"/>
                <a:gd name="T23" fmla="*/ 1059 h 1059"/>
                <a:gd name="T24" fmla="*/ 596 w 1304"/>
                <a:gd name="T25" fmla="*/ 207 h 1059"/>
                <a:gd name="T26" fmla="*/ 510 w 1304"/>
                <a:gd name="T27" fmla="*/ 233 h 1059"/>
                <a:gd name="T28" fmla="*/ 433 w 1304"/>
                <a:gd name="T29" fmla="*/ 276 h 1059"/>
                <a:gd name="T30" fmla="*/ 369 w 1304"/>
                <a:gd name="T31" fmla="*/ 337 h 1059"/>
                <a:gd name="T32" fmla="*/ 321 w 1304"/>
                <a:gd name="T33" fmla="*/ 411 h 1059"/>
                <a:gd name="T34" fmla="*/ 294 w 1304"/>
                <a:gd name="T35" fmla="*/ 496 h 1059"/>
                <a:gd name="T36" fmla="*/ 285 w 1304"/>
                <a:gd name="T37" fmla="*/ 570 h 1059"/>
                <a:gd name="T38" fmla="*/ 297 w 1304"/>
                <a:gd name="T39" fmla="*/ 662 h 1059"/>
                <a:gd name="T40" fmla="*/ 330 w 1304"/>
                <a:gd name="T41" fmla="*/ 745 h 1059"/>
                <a:gd name="T42" fmla="*/ 381 w 1304"/>
                <a:gd name="T43" fmla="*/ 817 h 1059"/>
                <a:gd name="T44" fmla="*/ 447 w 1304"/>
                <a:gd name="T45" fmla="*/ 874 h 1059"/>
                <a:gd name="T46" fmla="*/ 527 w 1304"/>
                <a:gd name="T47" fmla="*/ 915 h 1059"/>
                <a:gd name="T48" fmla="*/ 614 w 1304"/>
                <a:gd name="T49" fmla="*/ 934 h 1059"/>
                <a:gd name="T50" fmla="*/ 690 w 1304"/>
                <a:gd name="T51" fmla="*/ 934 h 1059"/>
                <a:gd name="T52" fmla="*/ 779 w 1304"/>
                <a:gd name="T53" fmla="*/ 915 h 1059"/>
                <a:gd name="T54" fmla="*/ 857 w 1304"/>
                <a:gd name="T55" fmla="*/ 874 h 1059"/>
                <a:gd name="T56" fmla="*/ 924 w 1304"/>
                <a:gd name="T57" fmla="*/ 817 h 1059"/>
                <a:gd name="T58" fmla="*/ 975 w 1304"/>
                <a:gd name="T59" fmla="*/ 745 h 1059"/>
                <a:gd name="T60" fmla="*/ 1007 w 1304"/>
                <a:gd name="T61" fmla="*/ 662 h 1059"/>
                <a:gd name="T62" fmla="*/ 1019 w 1304"/>
                <a:gd name="T63" fmla="*/ 570 h 1059"/>
                <a:gd name="T64" fmla="*/ 1012 w 1304"/>
                <a:gd name="T65" fmla="*/ 496 h 1059"/>
                <a:gd name="T66" fmla="*/ 983 w 1304"/>
                <a:gd name="T67" fmla="*/ 411 h 1059"/>
                <a:gd name="T68" fmla="*/ 935 w 1304"/>
                <a:gd name="T69" fmla="*/ 337 h 1059"/>
                <a:gd name="T70" fmla="*/ 871 w 1304"/>
                <a:gd name="T71" fmla="*/ 276 h 1059"/>
                <a:gd name="T72" fmla="*/ 795 w 1304"/>
                <a:gd name="T73" fmla="*/ 233 h 1059"/>
                <a:gd name="T74" fmla="*/ 708 w 1304"/>
                <a:gd name="T75" fmla="*/ 207 h 1059"/>
                <a:gd name="T76" fmla="*/ 653 w 1304"/>
                <a:gd name="T77" fmla="*/ 814 h 1059"/>
                <a:gd name="T78" fmla="*/ 536 w 1304"/>
                <a:gd name="T79" fmla="*/ 785 h 1059"/>
                <a:gd name="T80" fmla="*/ 450 w 1304"/>
                <a:gd name="T81" fmla="*/ 707 h 1059"/>
                <a:gd name="T82" fmla="*/ 409 w 1304"/>
                <a:gd name="T83" fmla="*/ 596 h 1059"/>
                <a:gd name="T84" fmla="*/ 419 w 1304"/>
                <a:gd name="T85" fmla="*/ 497 h 1059"/>
                <a:gd name="T86" fmla="*/ 480 w 1304"/>
                <a:gd name="T87" fmla="*/ 397 h 1059"/>
                <a:gd name="T88" fmla="*/ 580 w 1304"/>
                <a:gd name="T89" fmla="*/ 336 h 1059"/>
                <a:gd name="T90" fmla="*/ 677 w 1304"/>
                <a:gd name="T91" fmla="*/ 326 h 1059"/>
                <a:gd name="T92" fmla="*/ 789 w 1304"/>
                <a:gd name="T93" fmla="*/ 367 h 1059"/>
                <a:gd name="T94" fmla="*/ 868 w 1304"/>
                <a:gd name="T95" fmla="*/ 454 h 1059"/>
                <a:gd name="T96" fmla="*/ 897 w 1304"/>
                <a:gd name="T97" fmla="*/ 570 h 1059"/>
                <a:gd name="T98" fmla="*/ 877 w 1304"/>
                <a:gd name="T99" fmla="*/ 665 h 1059"/>
                <a:gd name="T100" fmla="*/ 808 w 1304"/>
                <a:gd name="T101" fmla="*/ 759 h 1059"/>
                <a:gd name="T102" fmla="*/ 702 w 1304"/>
                <a:gd name="T103" fmla="*/ 80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4" h="1059">
                  <a:moveTo>
                    <a:pt x="1243" y="1059"/>
                  </a:moveTo>
                  <a:lnTo>
                    <a:pt x="62" y="1059"/>
                  </a:lnTo>
                  <a:lnTo>
                    <a:pt x="62" y="1059"/>
                  </a:lnTo>
                  <a:lnTo>
                    <a:pt x="50" y="1058"/>
                  </a:lnTo>
                  <a:lnTo>
                    <a:pt x="38" y="1055"/>
                  </a:lnTo>
                  <a:lnTo>
                    <a:pt x="27" y="1049"/>
                  </a:lnTo>
                  <a:lnTo>
                    <a:pt x="18" y="1041"/>
                  </a:lnTo>
                  <a:lnTo>
                    <a:pt x="11" y="1032"/>
                  </a:lnTo>
                  <a:lnTo>
                    <a:pt x="5" y="1022"/>
                  </a:lnTo>
                  <a:lnTo>
                    <a:pt x="2" y="1010"/>
                  </a:lnTo>
                  <a:lnTo>
                    <a:pt x="0" y="998"/>
                  </a:lnTo>
                  <a:lnTo>
                    <a:pt x="0" y="183"/>
                  </a:lnTo>
                  <a:lnTo>
                    <a:pt x="0" y="183"/>
                  </a:lnTo>
                  <a:lnTo>
                    <a:pt x="2" y="170"/>
                  </a:lnTo>
                  <a:lnTo>
                    <a:pt x="5" y="159"/>
                  </a:lnTo>
                  <a:lnTo>
                    <a:pt x="11" y="149"/>
                  </a:lnTo>
                  <a:lnTo>
                    <a:pt x="18" y="140"/>
                  </a:lnTo>
                  <a:lnTo>
                    <a:pt x="27" y="132"/>
                  </a:lnTo>
                  <a:lnTo>
                    <a:pt x="38" y="127"/>
                  </a:lnTo>
                  <a:lnTo>
                    <a:pt x="50" y="123"/>
                  </a:lnTo>
                  <a:lnTo>
                    <a:pt x="62" y="122"/>
                  </a:lnTo>
                  <a:lnTo>
                    <a:pt x="322" y="122"/>
                  </a:lnTo>
                  <a:lnTo>
                    <a:pt x="421" y="24"/>
                  </a:lnTo>
                  <a:lnTo>
                    <a:pt x="421" y="24"/>
                  </a:lnTo>
                  <a:lnTo>
                    <a:pt x="425" y="19"/>
                  </a:lnTo>
                  <a:lnTo>
                    <a:pt x="431" y="14"/>
                  </a:lnTo>
                  <a:lnTo>
                    <a:pt x="435" y="10"/>
                  </a:lnTo>
                  <a:lnTo>
                    <a:pt x="441" y="7"/>
                  </a:lnTo>
                  <a:lnTo>
                    <a:pt x="447" y="3"/>
                  </a:lnTo>
                  <a:lnTo>
                    <a:pt x="455" y="1"/>
                  </a:lnTo>
                  <a:lnTo>
                    <a:pt x="462" y="0"/>
                  </a:lnTo>
                  <a:lnTo>
                    <a:pt x="469" y="0"/>
                  </a:lnTo>
                  <a:lnTo>
                    <a:pt x="835" y="0"/>
                  </a:lnTo>
                  <a:lnTo>
                    <a:pt x="835" y="0"/>
                  </a:lnTo>
                  <a:lnTo>
                    <a:pt x="849" y="1"/>
                  </a:lnTo>
                  <a:lnTo>
                    <a:pt x="859" y="4"/>
                  </a:lnTo>
                  <a:lnTo>
                    <a:pt x="870" y="10"/>
                  </a:lnTo>
                  <a:lnTo>
                    <a:pt x="880" y="18"/>
                  </a:lnTo>
                  <a:lnTo>
                    <a:pt x="880" y="18"/>
                  </a:lnTo>
                  <a:lnTo>
                    <a:pt x="983" y="122"/>
                  </a:lnTo>
                  <a:lnTo>
                    <a:pt x="1243" y="122"/>
                  </a:lnTo>
                  <a:lnTo>
                    <a:pt x="1243" y="122"/>
                  </a:lnTo>
                  <a:lnTo>
                    <a:pt x="1256" y="123"/>
                  </a:lnTo>
                  <a:lnTo>
                    <a:pt x="1267" y="127"/>
                  </a:lnTo>
                  <a:lnTo>
                    <a:pt x="1278" y="132"/>
                  </a:lnTo>
                  <a:lnTo>
                    <a:pt x="1286" y="140"/>
                  </a:lnTo>
                  <a:lnTo>
                    <a:pt x="1294" y="149"/>
                  </a:lnTo>
                  <a:lnTo>
                    <a:pt x="1299" y="159"/>
                  </a:lnTo>
                  <a:lnTo>
                    <a:pt x="1303" y="170"/>
                  </a:lnTo>
                  <a:lnTo>
                    <a:pt x="1304" y="183"/>
                  </a:lnTo>
                  <a:lnTo>
                    <a:pt x="1304" y="998"/>
                  </a:lnTo>
                  <a:lnTo>
                    <a:pt x="1304" y="998"/>
                  </a:lnTo>
                  <a:lnTo>
                    <a:pt x="1303" y="1010"/>
                  </a:lnTo>
                  <a:lnTo>
                    <a:pt x="1299" y="1022"/>
                  </a:lnTo>
                  <a:lnTo>
                    <a:pt x="1294" y="1032"/>
                  </a:lnTo>
                  <a:lnTo>
                    <a:pt x="1286" y="1041"/>
                  </a:lnTo>
                  <a:lnTo>
                    <a:pt x="1278" y="1049"/>
                  </a:lnTo>
                  <a:lnTo>
                    <a:pt x="1267" y="1055"/>
                  </a:lnTo>
                  <a:lnTo>
                    <a:pt x="1256" y="1058"/>
                  </a:lnTo>
                  <a:lnTo>
                    <a:pt x="1243" y="1059"/>
                  </a:lnTo>
                  <a:close/>
                  <a:moveTo>
                    <a:pt x="653" y="204"/>
                  </a:moveTo>
                  <a:lnTo>
                    <a:pt x="653" y="204"/>
                  </a:lnTo>
                  <a:lnTo>
                    <a:pt x="634" y="204"/>
                  </a:lnTo>
                  <a:lnTo>
                    <a:pt x="614" y="205"/>
                  </a:lnTo>
                  <a:lnTo>
                    <a:pt x="596" y="207"/>
                  </a:lnTo>
                  <a:lnTo>
                    <a:pt x="578" y="211"/>
                  </a:lnTo>
                  <a:lnTo>
                    <a:pt x="560" y="215"/>
                  </a:lnTo>
                  <a:lnTo>
                    <a:pt x="543" y="219"/>
                  </a:lnTo>
                  <a:lnTo>
                    <a:pt x="527" y="225"/>
                  </a:lnTo>
                  <a:lnTo>
                    <a:pt x="510" y="233"/>
                  </a:lnTo>
                  <a:lnTo>
                    <a:pt x="493" y="240"/>
                  </a:lnTo>
                  <a:lnTo>
                    <a:pt x="477" y="247"/>
                  </a:lnTo>
                  <a:lnTo>
                    <a:pt x="462" y="257"/>
                  </a:lnTo>
                  <a:lnTo>
                    <a:pt x="447" y="266"/>
                  </a:lnTo>
                  <a:lnTo>
                    <a:pt x="433" y="276"/>
                  </a:lnTo>
                  <a:lnTo>
                    <a:pt x="419" y="287"/>
                  </a:lnTo>
                  <a:lnTo>
                    <a:pt x="405" y="299"/>
                  </a:lnTo>
                  <a:lnTo>
                    <a:pt x="393" y="311"/>
                  </a:lnTo>
                  <a:lnTo>
                    <a:pt x="381" y="324"/>
                  </a:lnTo>
                  <a:lnTo>
                    <a:pt x="369" y="337"/>
                  </a:lnTo>
                  <a:lnTo>
                    <a:pt x="358" y="350"/>
                  </a:lnTo>
                  <a:lnTo>
                    <a:pt x="349" y="365"/>
                  </a:lnTo>
                  <a:lnTo>
                    <a:pt x="339" y="380"/>
                  </a:lnTo>
                  <a:lnTo>
                    <a:pt x="330" y="395"/>
                  </a:lnTo>
                  <a:lnTo>
                    <a:pt x="321" y="411"/>
                  </a:lnTo>
                  <a:lnTo>
                    <a:pt x="314" y="427"/>
                  </a:lnTo>
                  <a:lnTo>
                    <a:pt x="308" y="444"/>
                  </a:lnTo>
                  <a:lnTo>
                    <a:pt x="302" y="461"/>
                  </a:lnTo>
                  <a:lnTo>
                    <a:pt x="297" y="479"/>
                  </a:lnTo>
                  <a:lnTo>
                    <a:pt x="294" y="496"/>
                  </a:lnTo>
                  <a:lnTo>
                    <a:pt x="290" y="514"/>
                  </a:lnTo>
                  <a:lnTo>
                    <a:pt x="288" y="533"/>
                  </a:lnTo>
                  <a:lnTo>
                    <a:pt x="286" y="551"/>
                  </a:lnTo>
                  <a:lnTo>
                    <a:pt x="285" y="570"/>
                  </a:lnTo>
                  <a:lnTo>
                    <a:pt x="285" y="570"/>
                  </a:lnTo>
                  <a:lnTo>
                    <a:pt x="286" y="590"/>
                  </a:lnTo>
                  <a:lnTo>
                    <a:pt x="288" y="608"/>
                  </a:lnTo>
                  <a:lnTo>
                    <a:pt x="290" y="626"/>
                  </a:lnTo>
                  <a:lnTo>
                    <a:pt x="294" y="644"/>
                  </a:lnTo>
                  <a:lnTo>
                    <a:pt x="297" y="662"/>
                  </a:lnTo>
                  <a:lnTo>
                    <a:pt x="302" y="680"/>
                  </a:lnTo>
                  <a:lnTo>
                    <a:pt x="308" y="697"/>
                  </a:lnTo>
                  <a:lnTo>
                    <a:pt x="314" y="713"/>
                  </a:lnTo>
                  <a:lnTo>
                    <a:pt x="321" y="729"/>
                  </a:lnTo>
                  <a:lnTo>
                    <a:pt x="330" y="745"/>
                  </a:lnTo>
                  <a:lnTo>
                    <a:pt x="339" y="760"/>
                  </a:lnTo>
                  <a:lnTo>
                    <a:pt x="349" y="775"/>
                  </a:lnTo>
                  <a:lnTo>
                    <a:pt x="358" y="789"/>
                  </a:lnTo>
                  <a:lnTo>
                    <a:pt x="369" y="803"/>
                  </a:lnTo>
                  <a:lnTo>
                    <a:pt x="381" y="817"/>
                  </a:lnTo>
                  <a:lnTo>
                    <a:pt x="393" y="830"/>
                  </a:lnTo>
                  <a:lnTo>
                    <a:pt x="405" y="842"/>
                  </a:lnTo>
                  <a:lnTo>
                    <a:pt x="419" y="853"/>
                  </a:lnTo>
                  <a:lnTo>
                    <a:pt x="433" y="864"/>
                  </a:lnTo>
                  <a:lnTo>
                    <a:pt x="447" y="874"/>
                  </a:lnTo>
                  <a:lnTo>
                    <a:pt x="462" y="884"/>
                  </a:lnTo>
                  <a:lnTo>
                    <a:pt x="477" y="892"/>
                  </a:lnTo>
                  <a:lnTo>
                    <a:pt x="493" y="901"/>
                  </a:lnTo>
                  <a:lnTo>
                    <a:pt x="510" y="908"/>
                  </a:lnTo>
                  <a:lnTo>
                    <a:pt x="527" y="915"/>
                  </a:lnTo>
                  <a:lnTo>
                    <a:pt x="543" y="920"/>
                  </a:lnTo>
                  <a:lnTo>
                    <a:pt x="560" y="925"/>
                  </a:lnTo>
                  <a:lnTo>
                    <a:pt x="578" y="930"/>
                  </a:lnTo>
                  <a:lnTo>
                    <a:pt x="596" y="933"/>
                  </a:lnTo>
                  <a:lnTo>
                    <a:pt x="614" y="934"/>
                  </a:lnTo>
                  <a:lnTo>
                    <a:pt x="634" y="937"/>
                  </a:lnTo>
                  <a:lnTo>
                    <a:pt x="653" y="937"/>
                  </a:lnTo>
                  <a:lnTo>
                    <a:pt x="653" y="937"/>
                  </a:lnTo>
                  <a:lnTo>
                    <a:pt x="671" y="937"/>
                  </a:lnTo>
                  <a:lnTo>
                    <a:pt x="690" y="934"/>
                  </a:lnTo>
                  <a:lnTo>
                    <a:pt x="708" y="933"/>
                  </a:lnTo>
                  <a:lnTo>
                    <a:pt x="726" y="930"/>
                  </a:lnTo>
                  <a:lnTo>
                    <a:pt x="744" y="925"/>
                  </a:lnTo>
                  <a:lnTo>
                    <a:pt x="761" y="920"/>
                  </a:lnTo>
                  <a:lnTo>
                    <a:pt x="779" y="915"/>
                  </a:lnTo>
                  <a:lnTo>
                    <a:pt x="795" y="908"/>
                  </a:lnTo>
                  <a:lnTo>
                    <a:pt x="811" y="901"/>
                  </a:lnTo>
                  <a:lnTo>
                    <a:pt x="827" y="892"/>
                  </a:lnTo>
                  <a:lnTo>
                    <a:pt x="843" y="884"/>
                  </a:lnTo>
                  <a:lnTo>
                    <a:pt x="857" y="874"/>
                  </a:lnTo>
                  <a:lnTo>
                    <a:pt x="871" y="864"/>
                  </a:lnTo>
                  <a:lnTo>
                    <a:pt x="886" y="853"/>
                  </a:lnTo>
                  <a:lnTo>
                    <a:pt x="899" y="842"/>
                  </a:lnTo>
                  <a:lnTo>
                    <a:pt x="911" y="830"/>
                  </a:lnTo>
                  <a:lnTo>
                    <a:pt x="924" y="817"/>
                  </a:lnTo>
                  <a:lnTo>
                    <a:pt x="935" y="803"/>
                  </a:lnTo>
                  <a:lnTo>
                    <a:pt x="946" y="789"/>
                  </a:lnTo>
                  <a:lnTo>
                    <a:pt x="957" y="775"/>
                  </a:lnTo>
                  <a:lnTo>
                    <a:pt x="966" y="760"/>
                  </a:lnTo>
                  <a:lnTo>
                    <a:pt x="975" y="745"/>
                  </a:lnTo>
                  <a:lnTo>
                    <a:pt x="983" y="729"/>
                  </a:lnTo>
                  <a:lnTo>
                    <a:pt x="990" y="713"/>
                  </a:lnTo>
                  <a:lnTo>
                    <a:pt x="996" y="697"/>
                  </a:lnTo>
                  <a:lnTo>
                    <a:pt x="1002" y="680"/>
                  </a:lnTo>
                  <a:lnTo>
                    <a:pt x="1007" y="662"/>
                  </a:lnTo>
                  <a:lnTo>
                    <a:pt x="1012" y="644"/>
                  </a:lnTo>
                  <a:lnTo>
                    <a:pt x="1014" y="626"/>
                  </a:lnTo>
                  <a:lnTo>
                    <a:pt x="1017" y="608"/>
                  </a:lnTo>
                  <a:lnTo>
                    <a:pt x="1018" y="590"/>
                  </a:lnTo>
                  <a:lnTo>
                    <a:pt x="1019" y="570"/>
                  </a:lnTo>
                  <a:lnTo>
                    <a:pt x="1019" y="570"/>
                  </a:lnTo>
                  <a:lnTo>
                    <a:pt x="1018" y="551"/>
                  </a:lnTo>
                  <a:lnTo>
                    <a:pt x="1017" y="533"/>
                  </a:lnTo>
                  <a:lnTo>
                    <a:pt x="1014" y="514"/>
                  </a:lnTo>
                  <a:lnTo>
                    <a:pt x="1012" y="496"/>
                  </a:lnTo>
                  <a:lnTo>
                    <a:pt x="1007" y="479"/>
                  </a:lnTo>
                  <a:lnTo>
                    <a:pt x="1002" y="461"/>
                  </a:lnTo>
                  <a:lnTo>
                    <a:pt x="996" y="444"/>
                  </a:lnTo>
                  <a:lnTo>
                    <a:pt x="990" y="427"/>
                  </a:lnTo>
                  <a:lnTo>
                    <a:pt x="983" y="411"/>
                  </a:lnTo>
                  <a:lnTo>
                    <a:pt x="975" y="395"/>
                  </a:lnTo>
                  <a:lnTo>
                    <a:pt x="966" y="380"/>
                  </a:lnTo>
                  <a:lnTo>
                    <a:pt x="957" y="365"/>
                  </a:lnTo>
                  <a:lnTo>
                    <a:pt x="946" y="350"/>
                  </a:lnTo>
                  <a:lnTo>
                    <a:pt x="935" y="337"/>
                  </a:lnTo>
                  <a:lnTo>
                    <a:pt x="924" y="324"/>
                  </a:lnTo>
                  <a:lnTo>
                    <a:pt x="911" y="311"/>
                  </a:lnTo>
                  <a:lnTo>
                    <a:pt x="899" y="299"/>
                  </a:lnTo>
                  <a:lnTo>
                    <a:pt x="886" y="287"/>
                  </a:lnTo>
                  <a:lnTo>
                    <a:pt x="871" y="276"/>
                  </a:lnTo>
                  <a:lnTo>
                    <a:pt x="857" y="266"/>
                  </a:lnTo>
                  <a:lnTo>
                    <a:pt x="843" y="257"/>
                  </a:lnTo>
                  <a:lnTo>
                    <a:pt x="827" y="247"/>
                  </a:lnTo>
                  <a:lnTo>
                    <a:pt x="811" y="240"/>
                  </a:lnTo>
                  <a:lnTo>
                    <a:pt x="795" y="233"/>
                  </a:lnTo>
                  <a:lnTo>
                    <a:pt x="779" y="225"/>
                  </a:lnTo>
                  <a:lnTo>
                    <a:pt x="761" y="219"/>
                  </a:lnTo>
                  <a:lnTo>
                    <a:pt x="744" y="215"/>
                  </a:lnTo>
                  <a:lnTo>
                    <a:pt x="726" y="211"/>
                  </a:lnTo>
                  <a:lnTo>
                    <a:pt x="708" y="207"/>
                  </a:lnTo>
                  <a:lnTo>
                    <a:pt x="690" y="205"/>
                  </a:lnTo>
                  <a:lnTo>
                    <a:pt x="671" y="204"/>
                  </a:lnTo>
                  <a:lnTo>
                    <a:pt x="653" y="204"/>
                  </a:lnTo>
                  <a:close/>
                  <a:moveTo>
                    <a:pt x="653" y="814"/>
                  </a:moveTo>
                  <a:lnTo>
                    <a:pt x="653" y="814"/>
                  </a:lnTo>
                  <a:lnTo>
                    <a:pt x="628" y="813"/>
                  </a:lnTo>
                  <a:lnTo>
                    <a:pt x="604" y="809"/>
                  </a:lnTo>
                  <a:lnTo>
                    <a:pt x="580" y="803"/>
                  </a:lnTo>
                  <a:lnTo>
                    <a:pt x="557" y="795"/>
                  </a:lnTo>
                  <a:lnTo>
                    <a:pt x="536" y="785"/>
                  </a:lnTo>
                  <a:lnTo>
                    <a:pt x="516" y="773"/>
                  </a:lnTo>
                  <a:lnTo>
                    <a:pt x="497" y="759"/>
                  </a:lnTo>
                  <a:lnTo>
                    <a:pt x="480" y="743"/>
                  </a:lnTo>
                  <a:lnTo>
                    <a:pt x="464" y="725"/>
                  </a:lnTo>
                  <a:lnTo>
                    <a:pt x="450" y="707"/>
                  </a:lnTo>
                  <a:lnTo>
                    <a:pt x="438" y="687"/>
                  </a:lnTo>
                  <a:lnTo>
                    <a:pt x="427" y="665"/>
                  </a:lnTo>
                  <a:lnTo>
                    <a:pt x="419" y="642"/>
                  </a:lnTo>
                  <a:lnTo>
                    <a:pt x="413" y="620"/>
                  </a:lnTo>
                  <a:lnTo>
                    <a:pt x="409" y="596"/>
                  </a:lnTo>
                  <a:lnTo>
                    <a:pt x="408" y="570"/>
                  </a:lnTo>
                  <a:lnTo>
                    <a:pt x="408" y="570"/>
                  </a:lnTo>
                  <a:lnTo>
                    <a:pt x="409" y="545"/>
                  </a:lnTo>
                  <a:lnTo>
                    <a:pt x="413" y="521"/>
                  </a:lnTo>
                  <a:lnTo>
                    <a:pt x="419" y="497"/>
                  </a:lnTo>
                  <a:lnTo>
                    <a:pt x="427" y="475"/>
                  </a:lnTo>
                  <a:lnTo>
                    <a:pt x="438" y="454"/>
                  </a:lnTo>
                  <a:lnTo>
                    <a:pt x="450" y="433"/>
                  </a:lnTo>
                  <a:lnTo>
                    <a:pt x="464" y="414"/>
                  </a:lnTo>
                  <a:lnTo>
                    <a:pt x="480" y="397"/>
                  </a:lnTo>
                  <a:lnTo>
                    <a:pt x="497" y="382"/>
                  </a:lnTo>
                  <a:lnTo>
                    <a:pt x="516" y="367"/>
                  </a:lnTo>
                  <a:lnTo>
                    <a:pt x="536" y="355"/>
                  </a:lnTo>
                  <a:lnTo>
                    <a:pt x="557" y="344"/>
                  </a:lnTo>
                  <a:lnTo>
                    <a:pt x="580" y="336"/>
                  </a:lnTo>
                  <a:lnTo>
                    <a:pt x="604" y="330"/>
                  </a:lnTo>
                  <a:lnTo>
                    <a:pt x="628" y="326"/>
                  </a:lnTo>
                  <a:lnTo>
                    <a:pt x="653" y="325"/>
                  </a:lnTo>
                  <a:lnTo>
                    <a:pt x="653" y="325"/>
                  </a:lnTo>
                  <a:lnTo>
                    <a:pt x="677" y="326"/>
                  </a:lnTo>
                  <a:lnTo>
                    <a:pt x="702" y="330"/>
                  </a:lnTo>
                  <a:lnTo>
                    <a:pt x="725" y="336"/>
                  </a:lnTo>
                  <a:lnTo>
                    <a:pt x="748" y="344"/>
                  </a:lnTo>
                  <a:lnTo>
                    <a:pt x="769" y="355"/>
                  </a:lnTo>
                  <a:lnTo>
                    <a:pt x="789" y="367"/>
                  </a:lnTo>
                  <a:lnTo>
                    <a:pt x="808" y="382"/>
                  </a:lnTo>
                  <a:lnTo>
                    <a:pt x="826" y="397"/>
                  </a:lnTo>
                  <a:lnTo>
                    <a:pt x="841" y="414"/>
                  </a:lnTo>
                  <a:lnTo>
                    <a:pt x="855" y="433"/>
                  </a:lnTo>
                  <a:lnTo>
                    <a:pt x="868" y="454"/>
                  </a:lnTo>
                  <a:lnTo>
                    <a:pt x="877" y="475"/>
                  </a:lnTo>
                  <a:lnTo>
                    <a:pt x="886" y="497"/>
                  </a:lnTo>
                  <a:lnTo>
                    <a:pt x="892" y="521"/>
                  </a:lnTo>
                  <a:lnTo>
                    <a:pt x="895" y="545"/>
                  </a:lnTo>
                  <a:lnTo>
                    <a:pt x="897" y="570"/>
                  </a:lnTo>
                  <a:lnTo>
                    <a:pt x="897" y="570"/>
                  </a:lnTo>
                  <a:lnTo>
                    <a:pt x="895" y="596"/>
                  </a:lnTo>
                  <a:lnTo>
                    <a:pt x="892" y="620"/>
                  </a:lnTo>
                  <a:lnTo>
                    <a:pt x="886" y="642"/>
                  </a:lnTo>
                  <a:lnTo>
                    <a:pt x="877" y="665"/>
                  </a:lnTo>
                  <a:lnTo>
                    <a:pt x="868" y="687"/>
                  </a:lnTo>
                  <a:lnTo>
                    <a:pt x="855" y="707"/>
                  </a:lnTo>
                  <a:lnTo>
                    <a:pt x="841" y="725"/>
                  </a:lnTo>
                  <a:lnTo>
                    <a:pt x="826" y="743"/>
                  </a:lnTo>
                  <a:lnTo>
                    <a:pt x="808" y="759"/>
                  </a:lnTo>
                  <a:lnTo>
                    <a:pt x="789" y="773"/>
                  </a:lnTo>
                  <a:lnTo>
                    <a:pt x="769" y="785"/>
                  </a:lnTo>
                  <a:lnTo>
                    <a:pt x="748" y="795"/>
                  </a:lnTo>
                  <a:lnTo>
                    <a:pt x="725" y="803"/>
                  </a:lnTo>
                  <a:lnTo>
                    <a:pt x="702" y="809"/>
                  </a:lnTo>
                  <a:lnTo>
                    <a:pt x="677" y="813"/>
                  </a:lnTo>
                  <a:lnTo>
                    <a:pt x="653" y="814"/>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文本框 39"/>
          <p:cNvSpPr txBox="1"/>
          <p:nvPr/>
        </p:nvSpPr>
        <p:spPr>
          <a:xfrm>
            <a:off x="557458" y="3003798"/>
            <a:ext cx="1771800" cy="1102866"/>
          </a:xfrm>
          <a:prstGeom prst="rect">
            <a:avLst/>
          </a:prstGeom>
          <a:noFill/>
        </p:spPr>
        <p:txBody>
          <a:bodyPr wrap="square" lIns="68580" tIns="34290" rIns="68580" bIns="34290" rtlCol="0">
            <a:spAutoFit/>
          </a:bodyPr>
          <a:lstStyle/>
          <a:p>
            <a:pPr algn="ctr">
              <a:spcBef>
                <a:spcPts val="450"/>
              </a:spcBef>
            </a:pPr>
            <a:r>
              <a:rPr lang="zh-CN" altLang="en-US" sz="1500" b="1" dirty="0">
                <a:solidFill>
                  <a:schemeClr val="bg1"/>
                </a:solidFill>
                <a:latin typeface="微软雅黑" panose="020B0503020204020204" pitchFamily="34" charset="-122"/>
                <a:ea typeface="微软雅黑" panose="020B0503020204020204" pitchFamily="34" charset="-122"/>
              </a:rPr>
              <a:t>添加标题</a:t>
            </a:r>
            <a:endParaRPr lang="en-US" altLang="zh-CN" sz="1500" b="1" dirty="0">
              <a:solidFill>
                <a:schemeClr val="bg1"/>
              </a:solidFill>
              <a:latin typeface="微软雅黑" panose="020B0503020204020204" pitchFamily="34" charset="-122"/>
              <a:ea typeface="微软雅黑" panose="020B0503020204020204" pitchFamily="34" charset="-122"/>
            </a:endParaRPr>
          </a:p>
          <a:p>
            <a:pPr algn="ct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a:t>
            </a:r>
            <a:r>
              <a:rPr lang="en-US" altLang="zh-CN" sz="1200" dirty="0" smtClean="0">
                <a:solidFill>
                  <a:schemeClr val="accent1"/>
                </a:solidFill>
                <a:latin typeface="微软雅黑" panose="020B0503020204020204" pitchFamily="34" charset="-122"/>
                <a:ea typeface="微软雅黑" panose="020B0503020204020204" pitchFamily="34" charset="-122"/>
              </a:rPr>
              <a:t>,</a:t>
            </a: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在此处添加文字在此处添加文字，在此处添加文字</a:t>
            </a:r>
            <a:r>
              <a:rPr lang="en-US" altLang="zh-CN" sz="1200" dirty="0" smtClean="0">
                <a:solidFill>
                  <a:schemeClr val="accent1"/>
                </a:solidFill>
                <a:latin typeface="微软雅黑" panose="020B0503020204020204" pitchFamily="34" charset="-122"/>
                <a:ea typeface="微软雅黑" panose="020B0503020204020204" pitchFamily="34" charset="-122"/>
              </a:rPr>
              <a:t>,</a:t>
            </a: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在此处添加文字在此处添</a:t>
            </a:r>
            <a:endParaRPr lang="en-US" altLang="zh-CN" sz="1200" dirty="0" smtClean="0">
              <a:solidFill>
                <a:schemeClr val="accent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628650" y="1994794"/>
            <a:ext cx="16002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877744" y="1994794"/>
            <a:ext cx="16002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文本框 39"/>
          <p:cNvSpPr txBox="1"/>
          <p:nvPr/>
        </p:nvSpPr>
        <p:spPr>
          <a:xfrm>
            <a:off x="2584176" y="3003798"/>
            <a:ext cx="1771800" cy="1102866"/>
          </a:xfrm>
          <a:prstGeom prst="rect">
            <a:avLst/>
          </a:prstGeom>
          <a:noFill/>
        </p:spPr>
        <p:txBody>
          <a:bodyPr wrap="square" lIns="68580" tIns="34290" rIns="68580" bIns="34290" rtlCol="0">
            <a:spAutoFit/>
          </a:bodyPr>
          <a:lstStyle/>
          <a:p>
            <a:pPr algn="ctr">
              <a:spcBef>
                <a:spcPts val="450"/>
              </a:spcBef>
            </a:pPr>
            <a:r>
              <a:rPr lang="zh-CN" altLang="en-US" sz="1500" b="1" dirty="0">
                <a:latin typeface="微软雅黑" panose="020B0503020204020204" pitchFamily="34" charset="-122"/>
                <a:ea typeface="微软雅黑" panose="020B0503020204020204" pitchFamily="34" charset="-122"/>
              </a:rPr>
              <a:t>添加标题</a:t>
            </a:r>
            <a:endParaRPr lang="en-US" altLang="zh-CN" sz="1500" b="1" dirty="0">
              <a:latin typeface="微软雅黑" panose="020B0503020204020204" pitchFamily="34" charset="-122"/>
              <a:ea typeface="微软雅黑" panose="020B0503020204020204" pitchFamily="34" charset="-122"/>
            </a:endParaRPr>
          </a:p>
          <a:p>
            <a:pPr algn="ct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a:t>
            </a:r>
            <a:r>
              <a:rPr lang="en-US" altLang="zh-CN" sz="1200" dirty="0" smtClean="0">
                <a:solidFill>
                  <a:schemeClr val="accent1"/>
                </a:solidFill>
                <a:latin typeface="微软雅黑" panose="020B0503020204020204" pitchFamily="34" charset="-122"/>
                <a:ea typeface="微软雅黑" panose="020B0503020204020204" pitchFamily="34" charset="-122"/>
              </a:rPr>
              <a:t>,</a:t>
            </a: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在此处添加文字在此处添加文字，在此处添加文字</a:t>
            </a:r>
            <a:r>
              <a:rPr lang="en-US" altLang="zh-CN" sz="1200" dirty="0" smtClean="0">
                <a:solidFill>
                  <a:schemeClr val="accent1"/>
                </a:solidFill>
                <a:latin typeface="微软雅黑" panose="020B0503020204020204" pitchFamily="34" charset="-122"/>
                <a:ea typeface="微软雅黑" panose="020B0503020204020204" pitchFamily="34" charset="-122"/>
              </a:rPr>
              <a:t>,</a:t>
            </a: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在此处添加文字在此处添</a:t>
            </a:r>
            <a:endParaRPr lang="en-US" altLang="zh-CN" sz="1200" dirty="0" smtClean="0">
              <a:solidFill>
                <a:schemeClr val="accent1"/>
              </a:solidFill>
              <a:latin typeface="微软雅黑" panose="020B0503020204020204" pitchFamily="34" charset="-122"/>
              <a:ea typeface="微软雅黑" panose="020B0503020204020204" pitchFamily="34" charset="-122"/>
            </a:endParaRPr>
          </a:p>
        </p:txBody>
      </p:sp>
      <p:sp>
        <p:nvSpPr>
          <p:cNvPr id="18" name="文本框 39"/>
          <p:cNvSpPr txBox="1"/>
          <p:nvPr/>
        </p:nvSpPr>
        <p:spPr>
          <a:xfrm>
            <a:off x="4600400" y="3003798"/>
            <a:ext cx="1771800" cy="1102866"/>
          </a:xfrm>
          <a:prstGeom prst="rect">
            <a:avLst/>
          </a:prstGeom>
          <a:noFill/>
        </p:spPr>
        <p:txBody>
          <a:bodyPr wrap="square" lIns="68580" tIns="34290" rIns="68580" bIns="34290" rtlCol="0">
            <a:spAutoFit/>
          </a:bodyPr>
          <a:lstStyle/>
          <a:p>
            <a:pPr algn="ctr">
              <a:spcBef>
                <a:spcPts val="450"/>
              </a:spcBef>
            </a:pPr>
            <a:r>
              <a:rPr lang="zh-CN" altLang="en-US" sz="1500" b="1" dirty="0">
                <a:solidFill>
                  <a:schemeClr val="bg2"/>
                </a:solidFill>
                <a:latin typeface="微软雅黑" panose="020B0503020204020204" pitchFamily="34" charset="-122"/>
                <a:ea typeface="微软雅黑" panose="020B0503020204020204" pitchFamily="34" charset="-122"/>
              </a:rPr>
              <a:t>添加标题</a:t>
            </a:r>
            <a:endParaRPr lang="en-US" altLang="zh-CN" sz="1500" b="1" dirty="0">
              <a:solidFill>
                <a:schemeClr val="bg2"/>
              </a:solidFill>
              <a:latin typeface="微软雅黑" panose="020B0503020204020204" pitchFamily="34" charset="-122"/>
              <a:ea typeface="微软雅黑" panose="020B0503020204020204" pitchFamily="34" charset="-122"/>
            </a:endParaRPr>
          </a:p>
          <a:p>
            <a:pPr algn="ct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a:t>
            </a:r>
            <a:r>
              <a:rPr lang="en-US" altLang="zh-CN" sz="1200" dirty="0" smtClean="0">
                <a:solidFill>
                  <a:schemeClr val="accent1"/>
                </a:solidFill>
                <a:latin typeface="微软雅黑" panose="020B0503020204020204" pitchFamily="34" charset="-122"/>
                <a:ea typeface="微软雅黑" panose="020B0503020204020204" pitchFamily="34" charset="-122"/>
              </a:rPr>
              <a:t>,</a:t>
            </a: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在此处添加文字在此处添加文字，在此处添加文字</a:t>
            </a:r>
            <a:r>
              <a:rPr lang="en-US" altLang="zh-CN" sz="1200" dirty="0" smtClean="0">
                <a:solidFill>
                  <a:schemeClr val="accent1"/>
                </a:solidFill>
                <a:latin typeface="微软雅黑" panose="020B0503020204020204" pitchFamily="34" charset="-122"/>
                <a:ea typeface="微软雅黑" panose="020B0503020204020204" pitchFamily="34" charset="-122"/>
              </a:rPr>
              <a:t>,</a:t>
            </a: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在此处添加文字在此处添</a:t>
            </a:r>
            <a:endParaRPr lang="en-US" altLang="zh-CN" sz="1200" dirty="0" smtClean="0">
              <a:solidFill>
                <a:schemeClr val="accent1"/>
              </a:solidFill>
              <a:latin typeface="微软雅黑" panose="020B0503020204020204" pitchFamily="34" charset="-122"/>
              <a:ea typeface="微软雅黑" panose="020B0503020204020204" pitchFamily="34" charset="-122"/>
            </a:endParaRPr>
          </a:p>
        </p:txBody>
      </p:sp>
      <p:sp>
        <p:nvSpPr>
          <p:cNvPr id="19" name="文本框 39"/>
          <p:cNvSpPr txBox="1"/>
          <p:nvPr/>
        </p:nvSpPr>
        <p:spPr>
          <a:xfrm>
            <a:off x="6544616" y="3003798"/>
            <a:ext cx="1771800" cy="1102866"/>
          </a:xfrm>
          <a:prstGeom prst="rect">
            <a:avLst/>
          </a:prstGeom>
          <a:noFill/>
        </p:spPr>
        <p:txBody>
          <a:bodyPr wrap="square" lIns="68580" tIns="34290" rIns="68580" bIns="34290" rtlCol="0">
            <a:spAutoFit/>
          </a:bodyPr>
          <a:lstStyle/>
          <a:p>
            <a:pPr algn="ctr">
              <a:spcBef>
                <a:spcPts val="450"/>
              </a:spcBef>
            </a:pPr>
            <a:r>
              <a:rPr lang="zh-CN" altLang="en-US" sz="1500" b="1" dirty="0">
                <a:solidFill>
                  <a:schemeClr val="tx2"/>
                </a:solidFill>
                <a:latin typeface="微软雅黑" panose="020B0503020204020204" pitchFamily="34" charset="-122"/>
                <a:ea typeface="微软雅黑" panose="020B0503020204020204" pitchFamily="34" charset="-122"/>
              </a:rPr>
              <a:t>添加标题</a:t>
            </a:r>
            <a:endParaRPr lang="en-US" altLang="zh-CN" sz="1500" b="1" dirty="0">
              <a:solidFill>
                <a:schemeClr val="tx2"/>
              </a:solidFill>
              <a:latin typeface="微软雅黑" panose="020B0503020204020204" pitchFamily="34" charset="-122"/>
              <a:ea typeface="微软雅黑" panose="020B0503020204020204" pitchFamily="34" charset="-122"/>
            </a:endParaRPr>
          </a:p>
          <a:p>
            <a:pPr algn="ct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a:t>
            </a:r>
            <a:r>
              <a:rPr lang="en-US" altLang="zh-CN" sz="1200" dirty="0" smtClean="0">
                <a:solidFill>
                  <a:schemeClr val="accent1"/>
                </a:solidFill>
                <a:latin typeface="微软雅黑" panose="020B0503020204020204" pitchFamily="34" charset="-122"/>
                <a:ea typeface="微软雅黑" panose="020B0503020204020204" pitchFamily="34" charset="-122"/>
              </a:rPr>
              <a:t>,</a:t>
            </a: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在此处添加文字在此处添加文字，在此处添加文字</a:t>
            </a:r>
            <a:r>
              <a:rPr lang="en-US" altLang="zh-CN" sz="1200" dirty="0" smtClean="0">
                <a:solidFill>
                  <a:schemeClr val="accent1"/>
                </a:solidFill>
                <a:latin typeface="微软雅黑" panose="020B0503020204020204" pitchFamily="34" charset="-122"/>
                <a:ea typeface="微软雅黑" panose="020B0503020204020204" pitchFamily="34" charset="-122"/>
              </a:rPr>
              <a:t>,</a:t>
            </a:r>
            <a:r>
              <a:rPr lang="zh-CN" altLang="en-US" sz="1200" dirty="0" smtClean="0">
                <a:solidFill>
                  <a:schemeClr val="accent1"/>
                </a:solidFill>
                <a:latin typeface="微软雅黑" panose="020B0503020204020204" pitchFamily="34" charset="-122"/>
                <a:ea typeface="微软雅黑" panose="020B0503020204020204" pitchFamily="34" charset="-122"/>
              </a:rPr>
              <a:t>在此处添加文字在此处添</a:t>
            </a:r>
            <a:endParaRPr lang="en-US" altLang="zh-CN" sz="1200" dirty="0" smtClean="0">
              <a:solidFill>
                <a:schemeClr val="accent1"/>
              </a:solidFill>
              <a:latin typeface="微软雅黑" panose="020B0503020204020204" pitchFamily="34" charset="-122"/>
              <a:ea typeface="微软雅黑" panose="020B0503020204020204" pitchFamily="34" charset="-122"/>
            </a:endParaRPr>
          </a:p>
        </p:txBody>
      </p:sp>
      <p:sp>
        <p:nvSpPr>
          <p:cNvPr id="20"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8233779"/>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rot="21386346">
            <a:off x="5688246" y="1478276"/>
            <a:ext cx="1479048" cy="1509232"/>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tx1"/>
          </a:solidFill>
          <a:ln w="9525">
            <a:noFill/>
            <a:round/>
            <a:headEnd/>
            <a:tailEnd/>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 name="KSO_Shape"/>
          <p:cNvSpPr>
            <a:spLocks/>
          </p:cNvSpPr>
          <p:nvPr/>
        </p:nvSpPr>
        <p:spPr bwMode="auto">
          <a:xfrm rot="20796412">
            <a:off x="6888336" y="961776"/>
            <a:ext cx="1054229" cy="1075743"/>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4" name="KSO_Shape"/>
          <p:cNvSpPr>
            <a:spLocks/>
          </p:cNvSpPr>
          <p:nvPr/>
        </p:nvSpPr>
        <p:spPr bwMode="auto">
          <a:xfrm rot="399524">
            <a:off x="7506723" y="1878180"/>
            <a:ext cx="665793" cy="679380"/>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5" name="KSO_Shape"/>
          <p:cNvSpPr>
            <a:spLocks/>
          </p:cNvSpPr>
          <p:nvPr/>
        </p:nvSpPr>
        <p:spPr bwMode="auto">
          <a:xfrm rot="900208">
            <a:off x="6484227" y="2505093"/>
            <a:ext cx="1808646" cy="1845557"/>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 name="KSO_Shape"/>
          <p:cNvSpPr>
            <a:spLocks/>
          </p:cNvSpPr>
          <p:nvPr/>
        </p:nvSpPr>
        <p:spPr bwMode="auto">
          <a:xfrm>
            <a:off x="5555320" y="3367575"/>
            <a:ext cx="1054229" cy="1075743"/>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7" name="KSO_Shape"/>
          <p:cNvSpPr>
            <a:spLocks/>
          </p:cNvSpPr>
          <p:nvPr/>
        </p:nvSpPr>
        <p:spPr bwMode="auto">
          <a:xfrm rot="21187563">
            <a:off x="6387670" y="4130190"/>
            <a:ext cx="665793" cy="679380"/>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8" name="文本框 7"/>
          <p:cNvSpPr txBox="1"/>
          <p:nvPr/>
        </p:nvSpPr>
        <p:spPr>
          <a:xfrm>
            <a:off x="573931" y="699542"/>
            <a:ext cx="3854053" cy="964367"/>
          </a:xfrm>
          <a:prstGeom prst="rect">
            <a:avLst/>
          </a:prstGeom>
          <a:noFill/>
        </p:spPr>
        <p:txBody>
          <a:bodyPr wrap="square" lIns="68580" tIns="34290" rIns="68580" bIns="34290" rtlCol="0">
            <a:spAutoFit/>
          </a:bodyPr>
          <a:lstStyle/>
          <a:p>
            <a:pPr>
              <a:spcBef>
                <a:spcPts val="450"/>
              </a:spcBef>
            </a:pPr>
            <a:r>
              <a:rPr lang="zh-CN" altLang="en-US" b="1" dirty="0">
                <a:solidFill>
                  <a:schemeClr val="bg1"/>
                </a:solidFill>
                <a:latin typeface="微软雅黑" panose="020B0503020204020204" pitchFamily="34" charset="-122"/>
                <a:ea typeface="微软雅黑" panose="020B0503020204020204" pitchFamily="34" charset="-122"/>
              </a:rPr>
              <a:t>添加标题</a:t>
            </a:r>
            <a:endParaRPr lang="en-US" altLang="zh-CN" b="1" dirty="0">
              <a:solidFill>
                <a:schemeClr val="bg1"/>
              </a:solidFill>
              <a:latin typeface="微软雅黑" panose="020B0503020204020204" pitchFamily="34" charset="-122"/>
              <a:ea typeface="微软雅黑" panose="020B0503020204020204" pitchFamily="34" charset="-122"/>
            </a:endParaRPr>
          </a:p>
          <a:p>
            <a:pP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a:t>
            </a:r>
            <a:r>
              <a:rPr lang="zh-CN" altLang="en-US" sz="1200" dirty="0">
                <a:solidFill>
                  <a:schemeClr val="accent1"/>
                </a:solidFill>
                <a:latin typeface="微软雅黑" panose="020B0503020204020204" pitchFamily="34" charset="-122"/>
                <a:ea typeface="微软雅黑" panose="020B0503020204020204" pitchFamily="34" charset="-122"/>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文字在</a:t>
            </a:r>
            <a:r>
              <a:rPr lang="zh-CN" altLang="en-US" sz="1200" dirty="0">
                <a:solidFill>
                  <a:schemeClr val="accent1"/>
                </a:solidFill>
                <a:latin typeface="微软雅黑" panose="020B0503020204020204" pitchFamily="34" charset="-122"/>
                <a:ea typeface="微软雅黑" panose="020B0503020204020204" pitchFamily="34" charset="-122"/>
              </a:rPr>
              <a:t>此处添加文字</a:t>
            </a:r>
            <a:r>
              <a:rPr lang="zh-CN" altLang="en-US" sz="1200" dirty="0" smtClean="0">
                <a:solidFill>
                  <a:schemeClr val="accent1"/>
                </a:solidFill>
                <a:latin typeface="微软雅黑" panose="020B0503020204020204" pitchFamily="34" charset="-122"/>
                <a:ea typeface="微软雅黑" panose="020B0503020204020204" pitchFamily="34" charset="-122"/>
              </a:rPr>
              <a:t>，在此处</a:t>
            </a:r>
            <a:r>
              <a:rPr lang="zh-CN" altLang="en-US" sz="1200" dirty="0">
                <a:solidFill>
                  <a:schemeClr val="accent1"/>
                </a:solidFill>
                <a:latin typeface="微软雅黑" panose="020B0503020204020204" pitchFamily="34" charset="-122"/>
                <a:ea typeface="微软雅黑" panose="020B0503020204020204" pitchFamily="34" charset="-122"/>
              </a:rPr>
              <a:t>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r>
              <a:rPr lang="en-US" altLang="zh-CN" sz="1200" dirty="0" smtClean="0">
                <a:solidFill>
                  <a:schemeClr val="accent1"/>
                </a:solidFill>
                <a:latin typeface="微软雅黑" panose="020B0503020204020204" pitchFamily="34" charset="-122"/>
                <a:ea typeface="微软雅黑" panose="020B0503020204020204" pitchFamily="34" charset="-122"/>
              </a:rPr>
              <a:t>,,</a:t>
            </a:r>
            <a:r>
              <a:rPr lang="zh-CN" altLang="en-US" sz="12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r>
              <a:rPr lang="zh-CN" altLang="en-US" sz="1200" dirty="0">
                <a:solidFill>
                  <a:schemeClr val="accent1"/>
                </a:solidFill>
                <a:latin typeface="微软雅黑" panose="020B0503020204020204" pitchFamily="34" charset="-122"/>
                <a:ea typeface="微软雅黑" panose="020B0503020204020204" pitchFamily="34" charset="-122"/>
              </a:rPr>
              <a:t>在此处添加文字</a:t>
            </a:r>
            <a:r>
              <a:rPr lang="en-US" altLang="zh-CN" sz="1200" dirty="0">
                <a:solidFill>
                  <a:schemeClr val="accent1"/>
                </a:solidFill>
                <a:latin typeface="微软雅黑" panose="020B0503020204020204" pitchFamily="34" charset="-122"/>
                <a:ea typeface="微软雅黑" panose="020B0503020204020204" pitchFamily="34" charset="-122"/>
              </a:rPr>
              <a:t>,</a:t>
            </a:r>
            <a:r>
              <a:rPr lang="zh-CN" altLang="en-US" sz="1200" dirty="0">
                <a:solidFill>
                  <a:schemeClr val="accent1"/>
                </a:solidFill>
                <a:latin typeface="微软雅黑" panose="020B0503020204020204" pitchFamily="34" charset="-122"/>
                <a:ea typeface="微软雅黑" panose="020B0503020204020204" pitchFamily="34" charset="-122"/>
              </a:rPr>
              <a:t>在此处添加文字在此处添加文字</a:t>
            </a:r>
            <a:r>
              <a:rPr lang="zh-CN" altLang="en-US" sz="1200" dirty="0" smtClean="0">
                <a:solidFill>
                  <a:schemeClr val="accent1"/>
                </a:solidFill>
                <a:latin typeface="微软雅黑" panose="020B0503020204020204" pitchFamily="34" charset="-122"/>
                <a:ea typeface="微软雅黑" panose="020B0503020204020204" pitchFamily="34" charset="-122"/>
              </a:rPr>
              <a:t>。</a:t>
            </a:r>
            <a:endParaRPr lang="en-US" altLang="zh-CN" sz="1200" dirty="0" smtClean="0">
              <a:solidFill>
                <a:schemeClr val="accent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05877" y="2150250"/>
            <a:ext cx="4423091" cy="2507797"/>
            <a:chOff x="605877" y="2150250"/>
            <a:chExt cx="4423091" cy="2507797"/>
          </a:xfrm>
        </p:grpSpPr>
        <p:grpSp>
          <p:nvGrpSpPr>
            <p:cNvPr id="10" name="组合 9"/>
            <p:cNvGrpSpPr/>
            <p:nvPr/>
          </p:nvGrpSpPr>
          <p:grpSpPr>
            <a:xfrm>
              <a:off x="605877" y="2183244"/>
              <a:ext cx="455672" cy="455672"/>
              <a:chOff x="1090938" y="2029373"/>
              <a:chExt cx="1012696" cy="1012696"/>
            </a:xfrm>
          </p:grpSpPr>
          <p:sp>
            <p:nvSpPr>
              <p:cNvPr id="32" name="椭圆 31"/>
              <p:cNvSpPr/>
              <p:nvPr/>
            </p:nvSpPr>
            <p:spPr>
              <a:xfrm>
                <a:off x="1090938" y="2029373"/>
                <a:ext cx="1012696" cy="10126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14"/>
              <p:cNvSpPr>
                <a:spLocks noEditPoints="1"/>
              </p:cNvSpPr>
              <p:nvPr/>
            </p:nvSpPr>
            <p:spPr bwMode="auto">
              <a:xfrm>
                <a:off x="1339894" y="2290190"/>
                <a:ext cx="514784" cy="491062"/>
              </a:xfrm>
              <a:custGeom>
                <a:avLst/>
                <a:gdLst>
                  <a:gd name="T0" fmla="*/ 1302 w 1302"/>
                  <a:gd name="T1" fmla="*/ 651 h 1241"/>
                  <a:gd name="T2" fmla="*/ 1297 w 1302"/>
                  <a:gd name="T3" fmla="*/ 675 h 1241"/>
                  <a:gd name="T4" fmla="*/ 1285 w 1302"/>
                  <a:gd name="T5" fmla="*/ 694 h 1241"/>
                  <a:gd name="T6" fmla="*/ 1266 w 1302"/>
                  <a:gd name="T7" fmla="*/ 708 h 1241"/>
                  <a:gd name="T8" fmla="*/ 1241 w 1302"/>
                  <a:gd name="T9" fmla="*/ 712 h 1241"/>
                  <a:gd name="T10" fmla="*/ 1230 w 1302"/>
                  <a:gd name="T11" fmla="*/ 711 h 1241"/>
                  <a:gd name="T12" fmla="*/ 1209 w 1302"/>
                  <a:gd name="T13" fmla="*/ 703 h 1241"/>
                  <a:gd name="T14" fmla="*/ 1199 w 1302"/>
                  <a:gd name="T15" fmla="*/ 695 h 1241"/>
                  <a:gd name="T16" fmla="*/ 653 w 1302"/>
                  <a:gd name="T17" fmla="*/ 149 h 1241"/>
                  <a:gd name="T18" fmla="*/ 104 w 1302"/>
                  <a:gd name="T19" fmla="*/ 694 h 1241"/>
                  <a:gd name="T20" fmla="*/ 104 w 1302"/>
                  <a:gd name="T21" fmla="*/ 694 h 1241"/>
                  <a:gd name="T22" fmla="*/ 84 w 1302"/>
                  <a:gd name="T23" fmla="*/ 708 h 1241"/>
                  <a:gd name="T24" fmla="*/ 61 w 1302"/>
                  <a:gd name="T25" fmla="*/ 712 h 1241"/>
                  <a:gd name="T26" fmla="*/ 49 w 1302"/>
                  <a:gd name="T27" fmla="*/ 711 h 1241"/>
                  <a:gd name="T28" fmla="*/ 27 w 1302"/>
                  <a:gd name="T29" fmla="*/ 701 h 1241"/>
                  <a:gd name="T30" fmla="*/ 11 w 1302"/>
                  <a:gd name="T31" fmla="*/ 686 h 1241"/>
                  <a:gd name="T32" fmla="*/ 1 w 1302"/>
                  <a:gd name="T33" fmla="*/ 663 h 1241"/>
                  <a:gd name="T34" fmla="*/ 0 w 1302"/>
                  <a:gd name="T35" fmla="*/ 651 h 1241"/>
                  <a:gd name="T36" fmla="*/ 5 w 1302"/>
                  <a:gd name="T37" fmla="*/ 627 h 1241"/>
                  <a:gd name="T38" fmla="*/ 19 w 1302"/>
                  <a:gd name="T39" fmla="*/ 607 h 1241"/>
                  <a:gd name="T40" fmla="*/ 607 w 1302"/>
                  <a:gd name="T41" fmla="*/ 18 h 1241"/>
                  <a:gd name="T42" fmla="*/ 627 w 1302"/>
                  <a:gd name="T43" fmla="*/ 5 h 1241"/>
                  <a:gd name="T44" fmla="*/ 651 w 1302"/>
                  <a:gd name="T45" fmla="*/ 0 h 1241"/>
                  <a:gd name="T46" fmla="*/ 651 w 1302"/>
                  <a:gd name="T47" fmla="*/ 0 h 1241"/>
                  <a:gd name="T48" fmla="*/ 655 w 1302"/>
                  <a:gd name="T49" fmla="*/ 0 h 1241"/>
                  <a:gd name="T50" fmla="*/ 655 w 1302"/>
                  <a:gd name="T51" fmla="*/ 0 h 1241"/>
                  <a:gd name="T52" fmla="*/ 658 w 1302"/>
                  <a:gd name="T53" fmla="*/ 0 h 1241"/>
                  <a:gd name="T54" fmla="*/ 658 w 1302"/>
                  <a:gd name="T55" fmla="*/ 0 h 1241"/>
                  <a:gd name="T56" fmla="*/ 679 w 1302"/>
                  <a:gd name="T57" fmla="*/ 6 h 1241"/>
                  <a:gd name="T58" fmla="*/ 696 w 1302"/>
                  <a:gd name="T59" fmla="*/ 20 h 1241"/>
                  <a:gd name="T60" fmla="*/ 936 w 1302"/>
                  <a:gd name="T61" fmla="*/ 260 h 1241"/>
                  <a:gd name="T62" fmla="*/ 936 w 1302"/>
                  <a:gd name="T63" fmla="*/ 203 h 1241"/>
                  <a:gd name="T64" fmla="*/ 941 w 1302"/>
                  <a:gd name="T65" fmla="*/ 180 h 1241"/>
                  <a:gd name="T66" fmla="*/ 955 w 1302"/>
                  <a:gd name="T67" fmla="*/ 160 h 1241"/>
                  <a:gd name="T68" fmla="*/ 973 w 1302"/>
                  <a:gd name="T69" fmla="*/ 147 h 1241"/>
                  <a:gd name="T70" fmla="*/ 997 w 1302"/>
                  <a:gd name="T71" fmla="*/ 142 h 1241"/>
                  <a:gd name="T72" fmla="*/ 1010 w 1302"/>
                  <a:gd name="T73" fmla="*/ 143 h 1241"/>
                  <a:gd name="T74" fmla="*/ 1032 w 1302"/>
                  <a:gd name="T75" fmla="*/ 153 h 1241"/>
                  <a:gd name="T76" fmla="*/ 1048 w 1302"/>
                  <a:gd name="T77" fmla="*/ 169 h 1241"/>
                  <a:gd name="T78" fmla="*/ 1057 w 1302"/>
                  <a:gd name="T79" fmla="*/ 191 h 1241"/>
                  <a:gd name="T80" fmla="*/ 1059 w 1302"/>
                  <a:gd name="T81" fmla="*/ 382 h 1241"/>
                  <a:gd name="T82" fmla="*/ 1286 w 1302"/>
                  <a:gd name="T83" fmla="*/ 610 h 1241"/>
                  <a:gd name="T84" fmla="*/ 1292 w 1302"/>
                  <a:gd name="T85" fmla="*/ 618 h 1241"/>
                  <a:gd name="T86" fmla="*/ 1301 w 1302"/>
                  <a:gd name="T87" fmla="*/ 639 h 1241"/>
                  <a:gd name="T88" fmla="*/ 1180 w 1302"/>
                  <a:gd name="T89" fmla="*/ 753 h 1241"/>
                  <a:gd name="T90" fmla="*/ 1180 w 1302"/>
                  <a:gd name="T91" fmla="*/ 1017 h 1241"/>
                  <a:gd name="T92" fmla="*/ 1180 w 1302"/>
                  <a:gd name="T93" fmla="*/ 1180 h 1241"/>
                  <a:gd name="T94" fmla="*/ 1176 w 1302"/>
                  <a:gd name="T95" fmla="*/ 1205 h 1241"/>
                  <a:gd name="T96" fmla="*/ 1163 w 1302"/>
                  <a:gd name="T97" fmla="*/ 1223 h 1241"/>
                  <a:gd name="T98" fmla="*/ 1143 w 1302"/>
                  <a:gd name="T99" fmla="*/ 1236 h 1241"/>
                  <a:gd name="T100" fmla="*/ 1120 w 1302"/>
                  <a:gd name="T101" fmla="*/ 1241 h 1241"/>
                  <a:gd name="T102" fmla="*/ 997 w 1302"/>
                  <a:gd name="T103" fmla="*/ 753 h 1241"/>
                  <a:gd name="T104" fmla="*/ 753 w 1302"/>
                  <a:gd name="T105" fmla="*/ 1241 h 1241"/>
                  <a:gd name="T106" fmla="*/ 183 w 1302"/>
                  <a:gd name="T107" fmla="*/ 1241 h 1241"/>
                  <a:gd name="T108" fmla="*/ 160 w 1302"/>
                  <a:gd name="T109" fmla="*/ 1236 h 1241"/>
                  <a:gd name="T110" fmla="*/ 141 w 1302"/>
                  <a:gd name="T111" fmla="*/ 1223 h 1241"/>
                  <a:gd name="T112" fmla="*/ 127 w 1302"/>
                  <a:gd name="T113" fmla="*/ 1205 h 1241"/>
                  <a:gd name="T114" fmla="*/ 122 w 1302"/>
                  <a:gd name="T115" fmla="*/ 1180 h 1241"/>
                  <a:gd name="T116" fmla="*/ 122 w 1302"/>
                  <a:gd name="T117" fmla="*/ 936 h 1241"/>
                  <a:gd name="T118" fmla="*/ 651 w 1302"/>
                  <a:gd name="T119" fmla="*/ 224 h 1241"/>
                  <a:gd name="T120" fmla="*/ 549 w 1302"/>
                  <a:gd name="T121" fmla="*/ 753 h 1241"/>
                  <a:gd name="T122" fmla="*/ 306 w 1302"/>
                  <a:gd name="T123" fmla="*/ 998 h 1241"/>
                  <a:gd name="T124" fmla="*/ 549 w 1302"/>
                  <a:gd name="T125" fmla="*/ 753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2" h="1241">
                    <a:moveTo>
                      <a:pt x="1302" y="651"/>
                    </a:moveTo>
                    <a:lnTo>
                      <a:pt x="1302" y="651"/>
                    </a:lnTo>
                    <a:lnTo>
                      <a:pt x="1301" y="663"/>
                    </a:lnTo>
                    <a:lnTo>
                      <a:pt x="1297" y="675"/>
                    </a:lnTo>
                    <a:lnTo>
                      <a:pt x="1292" y="686"/>
                    </a:lnTo>
                    <a:lnTo>
                      <a:pt x="1285" y="694"/>
                    </a:lnTo>
                    <a:lnTo>
                      <a:pt x="1275" y="701"/>
                    </a:lnTo>
                    <a:lnTo>
                      <a:pt x="1266" y="708"/>
                    </a:lnTo>
                    <a:lnTo>
                      <a:pt x="1253" y="711"/>
                    </a:lnTo>
                    <a:lnTo>
                      <a:pt x="1241" y="712"/>
                    </a:lnTo>
                    <a:lnTo>
                      <a:pt x="1241" y="712"/>
                    </a:lnTo>
                    <a:lnTo>
                      <a:pt x="1230" y="711"/>
                    </a:lnTo>
                    <a:lnTo>
                      <a:pt x="1219" y="708"/>
                    </a:lnTo>
                    <a:lnTo>
                      <a:pt x="1209" y="703"/>
                    </a:lnTo>
                    <a:lnTo>
                      <a:pt x="1199" y="695"/>
                    </a:lnTo>
                    <a:lnTo>
                      <a:pt x="1199" y="695"/>
                    </a:lnTo>
                    <a:lnTo>
                      <a:pt x="653" y="149"/>
                    </a:lnTo>
                    <a:lnTo>
                      <a:pt x="653" y="149"/>
                    </a:lnTo>
                    <a:lnTo>
                      <a:pt x="651" y="147"/>
                    </a:lnTo>
                    <a:lnTo>
                      <a:pt x="104" y="694"/>
                    </a:lnTo>
                    <a:lnTo>
                      <a:pt x="104" y="694"/>
                    </a:lnTo>
                    <a:lnTo>
                      <a:pt x="104" y="694"/>
                    </a:lnTo>
                    <a:lnTo>
                      <a:pt x="95" y="701"/>
                    </a:lnTo>
                    <a:lnTo>
                      <a:pt x="84" y="708"/>
                    </a:lnTo>
                    <a:lnTo>
                      <a:pt x="73" y="711"/>
                    </a:lnTo>
                    <a:lnTo>
                      <a:pt x="61" y="712"/>
                    </a:lnTo>
                    <a:lnTo>
                      <a:pt x="61" y="712"/>
                    </a:lnTo>
                    <a:lnTo>
                      <a:pt x="49" y="711"/>
                    </a:lnTo>
                    <a:lnTo>
                      <a:pt x="38" y="708"/>
                    </a:lnTo>
                    <a:lnTo>
                      <a:pt x="27" y="701"/>
                    </a:lnTo>
                    <a:lnTo>
                      <a:pt x="18" y="694"/>
                    </a:lnTo>
                    <a:lnTo>
                      <a:pt x="11" y="686"/>
                    </a:lnTo>
                    <a:lnTo>
                      <a:pt x="5" y="675"/>
                    </a:lnTo>
                    <a:lnTo>
                      <a:pt x="1" y="663"/>
                    </a:lnTo>
                    <a:lnTo>
                      <a:pt x="0" y="651"/>
                    </a:lnTo>
                    <a:lnTo>
                      <a:pt x="0" y="651"/>
                    </a:lnTo>
                    <a:lnTo>
                      <a:pt x="1" y="639"/>
                    </a:lnTo>
                    <a:lnTo>
                      <a:pt x="5" y="627"/>
                    </a:lnTo>
                    <a:lnTo>
                      <a:pt x="11" y="616"/>
                    </a:lnTo>
                    <a:lnTo>
                      <a:pt x="19" y="607"/>
                    </a:lnTo>
                    <a:lnTo>
                      <a:pt x="607" y="18"/>
                    </a:lnTo>
                    <a:lnTo>
                      <a:pt x="607" y="18"/>
                    </a:lnTo>
                    <a:lnTo>
                      <a:pt x="617" y="11"/>
                    </a:lnTo>
                    <a:lnTo>
                      <a:pt x="627" y="5"/>
                    </a:lnTo>
                    <a:lnTo>
                      <a:pt x="639" y="1"/>
                    </a:lnTo>
                    <a:lnTo>
                      <a:pt x="651" y="0"/>
                    </a:lnTo>
                    <a:lnTo>
                      <a:pt x="651" y="0"/>
                    </a:lnTo>
                    <a:lnTo>
                      <a:pt x="651" y="0"/>
                    </a:lnTo>
                    <a:lnTo>
                      <a:pt x="655" y="0"/>
                    </a:lnTo>
                    <a:lnTo>
                      <a:pt x="655" y="0"/>
                    </a:lnTo>
                    <a:lnTo>
                      <a:pt x="655" y="0"/>
                    </a:lnTo>
                    <a:lnTo>
                      <a:pt x="655" y="0"/>
                    </a:lnTo>
                    <a:lnTo>
                      <a:pt x="658" y="0"/>
                    </a:lnTo>
                    <a:lnTo>
                      <a:pt x="658" y="0"/>
                    </a:lnTo>
                    <a:lnTo>
                      <a:pt x="658" y="0"/>
                    </a:lnTo>
                    <a:lnTo>
                      <a:pt x="658" y="0"/>
                    </a:lnTo>
                    <a:lnTo>
                      <a:pt x="669" y="2"/>
                    </a:lnTo>
                    <a:lnTo>
                      <a:pt x="679" y="6"/>
                    </a:lnTo>
                    <a:lnTo>
                      <a:pt x="688" y="12"/>
                    </a:lnTo>
                    <a:lnTo>
                      <a:pt x="696" y="20"/>
                    </a:lnTo>
                    <a:lnTo>
                      <a:pt x="696" y="20"/>
                    </a:lnTo>
                    <a:lnTo>
                      <a:pt x="936" y="260"/>
                    </a:lnTo>
                    <a:lnTo>
                      <a:pt x="936" y="203"/>
                    </a:lnTo>
                    <a:lnTo>
                      <a:pt x="936" y="203"/>
                    </a:lnTo>
                    <a:lnTo>
                      <a:pt x="937" y="191"/>
                    </a:lnTo>
                    <a:lnTo>
                      <a:pt x="941" y="180"/>
                    </a:lnTo>
                    <a:lnTo>
                      <a:pt x="946" y="169"/>
                    </a:lnTo>
                    <a:lnTo>
                      <a:pt x="955" y="160"/>
                    </a:lnTo>
                    <a:lnTo>
                      <a:pt x="963" y="153"/>
                    </a:lnTo>
                    <a:lnTo>
                      <a:pt x="973" y="147"/>
                    </a:lnTo>
                    <a:lnTo>
                      <a:pt x="985" y="143"/>
                    </a:lnTo>
                    <a:lnTo>
                      <a:pt x="997" y="142"/>
                    </a:lnTo>
                    <a:lnTo>
                      <a:pt x="997" y="142"/>
                    </a:lnTo>
                    <a:lnTo>
                      <a:pt x="1010" y="143"/>
                    </a:lnTo>
                    <a:lnTo>
                      <a:pt x="1021" y="147"/>
                    </a:lnTo>
                    <a:lnTo>
                      <a:pt x="1032" y="153"/>
                    </a:lnTo>
                    <a:lnTo>
                      <a:pt x="1040" y="160"/>
                    </a:lnTo>
                    <a:lnTo>
                      <a:pt x="1048" y="169"/>
                    </a:lnTo>
                    <a:lnTo>
                      <a:pt x="1054" y="180"/>
                    </a:lnTo>
                    <a:lnTo>
                      <a:pt x="1057" y="191"/>
                    </a:lnTo>
                    <a:lnTo>
                      <a:pt x="1059" y="203"/>
                    </a:lnTo>
                    <a:lnTo>
                      <a:pt x="1059" y="382"/>
                    </a:lnTo>
                    <a:lnTo>
                      <a:pt x="1286" y="610"/>
                    </a:lnTo>
                    <a:lnTo>
                      <a:pt x="1286" y="610"/>
                    </a:lnTo>
                    <a:lnTo>
                      <a:pt x="1286" y="610"/>
                    </a:lnTo>
                    <a:lnTo>
                      <a:pt x="1292" y="618"/>
                    </a:lnTo>
                    <a:lnTo>
                      <a:pt x="1299" y="628"/>
                    </a:lnTo>
                    <a:lnTo>
                      <a:pt x="1301" y="639"/>
                    </a:lnTo>
                    <a:lnTo>
                      <a:pt x="1302" y="651"/>
                    </a:lnTo>
                    <a:close/>
                    <a:moveTo>
                      <a:pt x="1180" y="753"/>
                    </a:moveTo>
                    <a:lnTo>
                      <a:pt x="1180" y="936"/>
                    </a:lnTo>
                    <a:lnTo>
                      <a:pt x="1180" y="1017"/>
                    </a:lnTo>
                    <a:lnTo>
                      <a:pt x="1180" y="1180"/>
                    </a:lnTo>
                    <a:lnTo>
                      <a:pt x="1180" y="1180"/>
                    </a:lnTo>
                    <a:lnTo>
                      <a:pt x="1179" y="1192"/>
                    </a:lnTo>
                    <a:lnTo>
                      <a:pt x="1176" y="1205"/>
                    </a:lnTo>
                    <a:lnTo>
                      <a:pt x="1170" y="1214"/>
                    </a:lnTo>
                    <a:lnTo>
                      <a:pt x="1163" y="1223"/>
                    </a:lnTo>
                    <a:lnTo>
                      <a:pt x="1153" y="1230"/>
                    </a:lnTo>
                    <a:lnTo>
                      <a:pt x="1143" y="1236"/>
                    </a:lnTo>
                    <a:lnTo>
                      <a:pt x="1132" y="1240"/>
                    </a:lnTo>
                    <a:lnTo>
                      <a:pt x="1120" y="1241"/>
                    </a:lnTo>
                    <a:lnTo>
                      <a:pt x="997" y="1241"/>
                    </a:lnTo>
                    <a:lnTo>
                      <a:pt x="997" y="753"/>
                    </a:lnTo>
                    <a:lnTo>
                      <a:pt x="753" y="753"/>
                    </a:lnTo>
                    <a:lnTo>
                      <a:pt x="753" y="1241"/>
                    </a:lnTo>
                    <a:lnTo>
                      <a:pt x="183" y="1241"/>
                    </a:lnTo>
                    <a:lnTo>
                      <a:pt x="183" y="1241"/>
                    </a:lnTo>
                    <a:lnTo>
                      <a:pt x="171" y="1240"/>
                    </a:lnTo>
                    <a:lnTo>
                      <a:pt x="160" y="1236"/>
                    </a:lnTo>
                    <a:lnTo>
                      <a:pt x="149" y="1230"/>
                    </a:lnTo>
                    <a:lnTo>
                      <a:pt x="141" y="1223"/>
                    </a:lnTo>
                    <a:lnTo>
                      <a:pt x="133" y="1214"/>
                    </a:lnTo>
                    <a:lnTo>
                      <a:pt x="127" y="1205"/>
                    </a:lnTo>
                    <a:lnTo>
                      <a:pt x="123" y="1192"/>
                    </a:lnTo>
                    <a:lnTo>
                      <a:pt x="122" y="1180"/>
                    </a:lnTo>
                    <a:lnTo>
                      <a:pt x="122" y="1017"/>
                    </a:lnTo>
                    <a:lnTo>
                      <a:pt x="122" y="936"/>
                    </a:lnTo>
                    <a:lnTo>
                      <a:pt x="122" y="753"/>
                    </a:lnTo>
                    <a:lnTo>
                      <a:pt x="651" y="224"/>
                    </a:lnTo>
                    <a:lnTo>
                      <a:pt x="1180" y="753"/>
                    </a:lnTo>
                    <a:close/>
                    <a:moveTo>
                      <a:pt x="549" y="753"/>
                    </a:moveTo>
                    <a:lnTo>
                      <a:pt x="306" y="753"/>
                    </a:lnTo>
                    <a:lnTo>
                      <a:pt x="306" y="998"/>
                    </a:lnTo>
                    <a:lnTo>
                      <a:pt x="549" y="998"/>
                    </a:lnTo>
                    <a:lnTo>
                      <a:pt x="549" y="75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605877" y="3969258"/>
              <a:ext cx="455672" cy="455672"/>
              <a:chOff x="3365760" y="2029373"/>
              <a:chExt cx="1012696" cy="1012696"/>
            </a:xfrm>
          </p:grpSpPr>
          <p:sp>
            <p:nvSpPr>
              <p:cNvPr id="30" name="椭圆 29"/>
              <p:cNvSpPr/>
              <p:nvPr/>
            </p:nvSpPr>
            <p:spPr>
              <a:xfrm>
                <a:off x="3365760" y="2029373"/>
                <a:ext cx="1012696" cy="10126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9"/>
              <p:cNvSpPr>
                <a:spLocks noEditPoints="1"/>
              </p:cNvSpPr>
              <p:nvPr/>
            </p:nvSpPr>
            <p:spPr bwMode="auto">
              <a:xfrm>
                <a:off x="3614322" y="2326171"/>
                <a:ext cx="515572" cy="419100"/>
              </a:xfrm>
              <a:custGeom>
                <a:avLst/>
                <a:gdLst>
                  <a:gd name="T0" fmla="*/ 38 w 1304"/>
                  <a:gd name="T1" fmla="*/ 1055 h 1059"/>
                  <a:gd name="T2" fmla="*/ 2 w 1304"/>
                  <a:gd name="T3" fmla="*/ 1010 h 1059"/>
                  <a:gd name="T4" fmla="*/ 5 w 1304"/>
                  <a:gd name="T5" fmla="*/ 159 h 1059"/>
                  <a:gd name="T6" fmla="*/ 50 w 1304"/>
                  <a:gd name="T7" fmla="*/ 123 h 1059"/>
                  <a:gd name="T8" fmla="*/ 425 w 1304"/>
                  <a:gd name="T9" fmla="*/ 19 h 1059"/>
                  <a:gd name="T10" fmla="*/ 455 w 1304"/>
                  <a:gd name="T11" fmla="*/ 1 h 1059"/>
                  <a:gd name="T12" fmla="*/ 849 w 1304"/>
                  <a:gd name="T13" fmla="*/ 1 h 1059"/>
                  <a:gd name="T14" fmla="*/ 983 w 1304"/>
                  <a:gd name="T15" fmla="*/ 122 h 1059"/>
                  <a:gd name="T16" fmla="*/ 1278 w 1304"/>
                  <a:gd name="T17" fmla="*/ 132 h 1059"/>
                  <a:gd name="T18" fmla="*/ 1304 w 1304"/>
                  <a:gd name="T19" fmla="*/ 183 h 1059"/>
                  <a:gd name="T20" fmla="*/ 1294 w 1304"/>
                  <a:gd name="T21" fmla="*/ 1032 h 1059"/>
                  <a:gd name="T22" fmla="*/ 1243 w 1304"/>
                  <a:gd name="T23" fmla="*/ 1059 h 1059"/>
                  <a:gd name="T24" fmla="*/ 596 w 1304"/>
                  <a:gd name="T25" fmla="*/ 207 h 1059"/>
                  <a:gd name="T26" fmla="*/ 510 w 1304"/>
                  <a:gd name="T27" fmla="*/ 233 h 1059"/>
                  <a:gd name="T28" fmla="*/ 433 w 1304"/>
                  <a:gd name="T29" fmla="*/ 276 h 1059"/>
                  <a:gd name="T30" fmla="*/ 369 w 1304"/>
                  <a:gd name="T31" fmla="*/ 337 h 1059"/>
                  <a:gd name="T32" fmla="*/ 321 w 1304"/>
                  <a:gd name="T33" fmla="*/ 411 h 1059"/>
                  <a:gd name="T34" fmla="*/ 294 w 1304"/>
                  <a:gd name="T35" fmla="*/ 496 h 1059"/>
                  <a:gd name="T36" fmla="*/ 285 w 1304"/>
                  <a:gd name="T37" fmla="*/ 570 h 1059"/>
                  <a:gd name="T38" fmla="*/ 297 w 1304"/>
                  <a:gd name="T39" fmla="*/ 662 h 1059"/>
                  <a:gd name="T40" fmla="*/ 330 w 1304"/>
                  <a:gd name="T41" fmla="*/ 745 h 1059"/>
                  <a:gd name="T42" fmla="*/ 381 w 1304"/>
                  <a:gd name="T43" fmla="*/ 817 h 1059"/>
                  <a:gd name="T44" fmla="*/ 447 w 1304"/>
                  <a:gd name="T45" fmla="*/ 874 h 1059"/>
                  <a:gd name="T46" fmla="*/ 527 w 1304"/>
                  <a:gd name="T47" fmla="*/ 915 h 1059"/>
                  <a:gd name="T48" fmla="*/ 614 w 1304"/>
                  <a:gd name="T49" fmla="*/ 934 h 1059"/>
                  <a:gd name="T50" fmla="*/ 690 w 1304"/>
                  <a:gd name="T51" fmla="*/ 934 h 1059"/>
                  <a:gd name="T52" fmla="*/ 779 w 1304"/>
                  <a:gd name="T53" fmla="*/ 915 h 1059"/>
                  <a:gd name="T54" fmla="*/ 857 w 1304"/>
                  <a:gd name="T55" fmla="*/ 874 h 1059"/>
                  <a:gd name="T56" fmla="*/ 924 w 1304"/>
                  <a:gd name="T57" fmla="*/ 817 h 1059"/>
                  <a:gd name="T58" fmla="*/ 975 w 1304"/>
                  <a:gd name="T59" fmla="*/ 745 h 1059"/>
                  <a:gd name="T60" fmla="*/ 1007 w 1304"/>
                  <a:gd name="T61" fmla="*/ 662 h 1059"/>
                  <a:gd name="T62" fmla="*/ 1019 w 1304"/>
                  <a:gd name="T63" fmla="*/ 570 h 1059"/>
                  <a:gd name="T64" fmla="*/ 1012 w 1304"/>
                  <a:gd name="T65" fmla="*/ 496 h 1059"/>
                  <a:gd name="T66" fmla="*/ 983 w 1304"/>
                  <a:gd name="T67" fmla="*/ 411 h 1059"/>
                  <a:gd name="T68" fmla="*/ 935 w 1304"/>
                  <a:gd name="T69" fmla="*/ 337 h 1059"/>
                  <a:gd name="T70" fmla="*/ 871 w 1304"/>
                  <a:gd name="T71" fmla="*/ 276 h 1059"/>
                  <a:gd name="T72" fmla="*/ 795 w 1304"/>
                  <a:gd name="T73" fmla="*/ 233 h 1059"/>
                  <a:gd name="T74" fmla="*/ 708 w 1304"/>
                  <a:gd name="T75" fmla="*/ 207 h 1059"/>
                  <a:gd name="T76" fmla="*/ 653 w 1304"/>
                  <a:gd name="T77" fmla="*/ 814 h 1059"/>
                  <a:gd name="T78" fmla="*/ 536 w 1304"/>
                  <a:gd name="T79" fmla="*/ 785 h 1059"/>
                  <a:gd name="T80" fmla="*/ 450 w 1304"/>
                  <a:gd name="T81" fmla="*/ 707 h 1059"/>
                  <a:gd name="T82" fmla="*/ 409 w 1304"/>
                  <a:gd name="T83" fmla="*/ 596 h 1059"/>
                  <a:gd name="T84" fmla="*/ 419 w 1304"/>
                  <a:gd name="T85" fmla="*/ 497 h 1059"/>
                  <a:gd name="T86" fmla="*/ 480 w 1304"/>
                  <a:gd name="T87" fmla="*/ 397 h 1059"/>
                  <a:gd name="T88" fmla="*/ 580 w 1304"/>
                  <a:gd name="T89" fmla="*/ 336 h 1059"/>
                  <a:gd name="T90" fmla="*/ 677 w 1304"/>
                  <a:gd name="T91" fmla="*/ 326 h 1059"/>
                  <a:gd name="T92" fmla="*/ 789 w 1304"/>
                  <a:gd name="T93" fmla="*/ 367 h 1059"/>
                  <a:gd name="T94" fmla="*/ 868 w 1304"/>
                  <a:gd name="T95" fmla="*/ 454 h 1059"/>
                  <a:gd name="T96" fmla="*/ 897 w 1304"/>
                  <a:gd name="T97" fmla="*/ 570 h 1059"/>
                  <a:gd name="T98" fmla="*/ 877 w 1304"/>
                  <a:gd name="T99" fmla="*/ 665 h 1059"/>
                  <a:gd name="T100" fmla="*/ 808 w 1304"/>
                  <a:gd name="T101" fmla="*/ 759 h 1059"/>
                  <a:gd name="T102" fmla="*/ 702 w 1304"/>
                  <a:gd name="T103" fmla="*/ 80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4" h="1059">
                    <a:moveTo>
                      <a:pt x="1243" y="1059"/>
                    </a:moveTo>
                    <a:lnTo>
                      <a:pt x="62" y="1059"/>
                    </a:lnTo>
                    <a:lnTo>
                      <a:pt x="62" y="1059"/>
                    </a:lnTo>
                    <a:lnTo>
                      <a:pt x="50" y="1058"/>
                    </a:lnTo>
                    <a:lnTo>
                      <a:pt x="38" y="1055"/>
                    </a:lnTo>
                    <a:lnTo>
                      <a:pt x="27" y="1049"/>
                    </a:lnTo>
                    <a:lnTo>
                      <a:pt x="18" y="1041"/>
                    </a:lnTo>
                    <a:lnTo>
                      <a:pt x="11" y="1032"/>
                    </a:lnTo>
                    <a:lnTo>
                      <a:pt x="5" y="1022"/>
                    </a:lnTo>
                    <a:lnTo>
                      <a:pt x="2" y="1010"/>
                    </a:lnTo>
                    <a:lnTo>
                      <a:pt x="0" y="998"/>
                    </a:lnTo>
                    <a:lnTo>
                      <a:pt x="0" y="183"/>
                    </a:lnTo>
                    <a:lnTo>
                      <a:pt x="0" y="183"/>
                    </a:lnTo>
                    <a:lnTo>
                      <a:pt x="2" y="170"/>
                    </a:lnTo>
                    <a:lnTo>
                      <a:pt x="5" y="159"/>
                    </a:lnTo>
                    <a:lnTo>
                      <a:pt x="11" y="149"/>
                    </a:lnTo>
                    <a:lnTo>
                      <a:pt x="18" y="140"/>
                    </a:lnTo>
                    <a:lnTo>
                      <a:pt x="27" y="132"/>
                    </a:lnTo>
                    <a:lnTo>
                      <a:pt x="38" y="127"/>
                    </a:lnTo>
                    <a:lnTo>
                      <a:pt x="50" y="123"/>
                    </a:lnTo>
                    <a:lnTo>
                      <a:pt x="62" y="122"/>
                    </a:lnTo>
                    <a:lnTo>
                      <a:pt x="322" y="122"/>
                    </a:lnTo>
                    <a:lnTo>
                      <a:pt x="421" y="24"/>
                    </a:lnTo>
                    <a:lnTo>
                      <a:pt x="421" y="24"/>
                    </a:lnTo>
                    <a:lnTo>
                      <a:pt x="425" y="19"/>
                    </a:lnTo>
                    <a:lnTo>
                      <a:pt x="431" y="14"/>
                    </a:lnTo>
                    <a:lnTo>
                      <a:pt x="435" y="10"/>
                    </a:lnTo>
                    <a:lnTo>
                      <a:pt x="441" y="7"/>
                    </a:lnTo>
                    <a:lnTo>
                      <a:pt x="447" y="3"/>
                    </a:lnTo>
                    <a:lnTo>
                      <a:pt x="455" y="1"/>
                    </a:lnTo>
                    <a:lnTo>
                      <a:pt x="462" y="0"/>
                    </a:lnTo>
                    <a:lnTo>
                      <a:pt x="469" y="0"/>
                    </a:lnTo>
                    <a:lnTo>
                      <a:pt x="835" y="0"/>
                    </a:lnTo>
                    <a:lnTo>
                      <a:pt x="835" y="0"/>
                    </a:lnTo>
                    <a:lnTo>
                      <a:pt x="849" y="1"/>
                    </a:lnTo>
                    <a:lnTo>
                      <a:pt x="859" y="4"/>
                    </a:lnTo>
                    <a:lnTo>
                      <a:pt x="870" y="10"/>
                    </a:lnTo>
                    <a:lnTo>
                      <a:pt x="880" y="18"/>
                    </a:lnTo>
                    <a:lnTo>
                      <a:pt x="880" y="18"/>
                    </a:lnTo>
                    <a:lnTo>
                      <a:pt x="983" y="122"/>
                    </a:lnTo>
                    <a:lnTo>
                      <a:pt x="1243" y="122"/>
                    </a:lnTo>
                    <a:lnTo>
                      <a:pt x="1243" y="122"/>
                    </a:lnTo>
                    <a:lnTo>
                      <a:pt x="1256" y="123"/>
                    </a:lnTo>
                    <a:lnTo>
                      <a:pt x="1267" y="127"/>
                    </a:lnTo>
                    <a:lnTo>
                      <a:pt x="1278" y="132"/>
                    </a:lnTo>
                    <a:lnTo>
                      <a:pt x="1286" y="140"/>
                    </a:lnTo>
                    <a:lnTo>
                      <a:pt x="1294" y="149"/>
                    </a:lnTo>
                    <a:lnTo>
                      <a:pt x="1299" y="159"/>
                    </a:lnTo>
                    <a:lnTo>
                      <a:pt x="1303" y="170"/>
                    </a:lnTo>
                    <a:lnTo>
                      <a:pt x="1304" y="183"/>
                    </a:lnTo>
                    <a:lnTo>
                      <a:pt x="1304" y="998"/>
                    </a:lnTo>
                    <a:lnTo>
                      <a:pt x="1304" y="998"/>
                    </a:lnTo>
                    <a:lnTo>
                      <a:pt x="1303" y="1010"/>
                    </a:lnTo>
                    <a:lnTo>
                      <a:pt x="1299" y="1022"/>
                    </a:lnTo>
                    <a:lnTo>
                      <a:pt x="1294" y="1032"/>
                    </a:lnTo>
                    <a:lnTo>
                      <a:pt x="1286" y="1041"/>
                    </a:lnTo>
                    <a:lnTo>
                      <a:pt x="1278" y="1049"/>
                    </a:lnTo>
                    <a:lnTo>
                      <a:pt x="1267" y="1055"/>
                    </a:lnTo>
                    <a:lnTo>
                      <a:pt x="1256" y="1058"/>
                    </a:lnTo>
                    <a:lnTo>
                      <a:pt x="1243" y="1059"/>
                    </a:lnTo>
                    <a:close/>
                    <a:moveTo>
                      <a:pt x="653" y="204"/>
                    </a:moveTo>
                    <a:lnTo>
                      <a:pt x="653" y="204"/>
                    </a:lnTo>
                    <a:lnTo>
                      <a:pt x="634" y="204"/>
                    </a:lnTo>
                    <a:lnTo>
                      <a:pt x="614" y="205"/>
                    </a:lnTo>
                    <a:lnTo>
                      <a:pt x="596" y="207"/>
                    </a:lnTo>
                    <a:lnTo>
                      <a:pt x="578" y="211"/>
                    </a:lnTo>
                    <a:lnTo>
                      <a:pt x="560" y="215"/>
                    </a:lnTo>
                    <a:lnTo>
                      <a:pt x="543" y="219"/>
                    </a:lnTo>
                    <a:lnTo>
                      <a:pt x="527" y="225"/>
                    </a:lnTo>
                    <a:lnTo>
                      <a:pt x="510" y="233"/>
                    </a:lnTo>
                    <a:lnTo>
                      <a:pt x="493" y="240"/>
                    </a:lnTo>
                    <a:lnTo>
                      <a:pt x="477" y="247"/>
                    </a:lnTo>
                    <a:lnTo>
                      <a:pt x="462" y="257"/>
                    </a:lnTo>
                    <a:lnTo>
                      <a:pt x="447" y="266"/>
                    </a:lnTo>
                    <a:lnTo>
                      <a:pt x="433" y="276"/>
                    </a:lnTo>
                    <a:lnTo>
                      <a:pt x="419" y="287"/>
                    </a:lnTo>
                    <a:lnTo>
                      <a:pt x="405" y="299"/>
                    </a:lnTo>
                    <a:lnTo>
                      <a:pt x="393" y="311"/>
                    </a:lnTo>
                    <a:lnTo>
                      <a:pt x="381" y="324"/>
                    </a:lnTo>
                    <a:lnTo>
                      <a:pt x="369" y="337"/>
                    </a:lnTo>
                    <a:lnTo>
                      <a:pt x="358" y="350"/>
                    </a:lnTo>
                    <a:lnTo>
                      <a:pt x="349" y="365"/>
                    </a:lnTo>
                    <a:lnTo>
                      <a:pt x="339" y="380"/>
                    </a:lnTo>
                    <a:lnTo>
                      <a:pt x="330" y="395"/>
                    </a:lnTo>
                    <a:lnTo>
                      <a:pt x="321" y="411"/>
                    </a:lnTo>
                    <a:lnTo>
                      <a:pt x="314" y="427"/>
                    </a:lnTo>
                    <a:lnTo>
                      <a:pt x="308" y="444"/>
                    </a:lnTo>
                    <a:lnTo>
                      <a:pt x="302" y="461"/>
                    </a:lnTo>
                    <a:lnTo>
                      <a:pt x="297" y="479"/>
                    </a:lnTo>
                    <a:lnTo>
                      <a:pt x="294" y="496"/>
                    </a:lnTo>
                    <a:lnTo>
                      <a:pt x="290" y="514"/>
                    </a:lnTo>
                    <a:lnTo>
                      <a:pt x="288" y="533"/>
                    </a:lnTo>
                    <a:lnTo>
                      <a:pt x="286" y="551"/>
                    </a:lnTo>
                    <a:lnTo>
                      <a:pt x="285" y="570"/>
                    </a:lnTo>
                    <a:lnTo>
                      <a:pt x="285" y="570"/>
                    </a:lnTo>
                    <a:lnTo>
                      <a:pt x="286" y="590"/>
                    </a:lnTo>
                    <a:lnTo>
                      <a:pt x="288" y="608"/>
                    </a:lnTo>
                    <a:lnTo>
                      <a:pt x="290" y="626"/>
                    </a:lnTo>
                    <a:lnTo>
                      <a:pt x="294" y="644"/>
                    </a:lnTo>
                    <a:lnTo>
                      <a:pt x="297" y="662"/>
                    </a:lnTo>
                    <a:lnTo>
                      <a:pt x="302" y="680"/>
                    </a:lnTo>
                    <a:lnTo>
                      <a:pt x="308" y="697"/>
                    </a:lnTo>
                    <a:lnTo>
                      <a:pt x="314" y="713"/>
                    </a:lnTo>
                    <a:lnTo>
                      <a:pt x="321" y="729"/>
                    </a:lnTo>
                    <a:lnTo>
                      <a:pt x="330" y="745"/>
                    </a:lnTo>
                    <a:lnTo>
                      <a:pt x="339" y="760"/>
                    </a:lnTo>
                    <a:lnTo>
                      <a:pt x="349" y="775"/>
                    </a:lnTo>
                    <a:lnTo>
                      <a:pt x="358" y="789"/>
                    </a:lnTo>
                    <a:lnTo>
                      <a:pt x="369" y="803"/>
                    </a:lnTo>
                    <a:lnTo>
                      <a:pt x="381" y="817"/>
                    </a:lnTo>
                    <a:lnTo>
                      <a:pt x="393" y="830"/>
                    </a:lnTo>
                    <a:lnTo>
                      <a:pt x="405" y="842"/>
                    </a:lnTo>
                    <a:lnTo>
                      <a:pt x="419" y="853"/>
                    </a:lnTo>
                    <a:lnTo>
                      <a:pt x="433" y="864"/>
                    </a:lnTo>
                    <a:lnTo>
                      <a:pt x="447" y="874"/>
                    </a:lnTo>
                    <a:lnTo>
                      <a:pt x="462" y="884"/>
                    </a:lnTo>
                    <a:lnTo>
                      <a:pt x="477" y="892"/>
                    </a:lnTo>
                    <a:lnTo>
                      <a:pt x="493" y="901"/>
                    </a:lnTo>
                    <a:lnTo>
                      <a:pt x="510" y="908"/>
                    </a:lnTo>
                    <a:lnTo>
                      <a:pt x="527" y="915"/>
                    </a:lnTo>
                    <a:lnTo>
                      <a:pt x="543" y="920"/>
                    </a:lnTo>
                    <a:lnTo>
                      <a:pt x="560" y="925"/>
                    </a:lnTo>
                    <a:lnTo>
                      <a:pt x="578" y="930"/>
                    </a:lnTo>
                    <a:lnTo>
                      <a:pt x="596" y="933"/>
                    </a:lnTo>
                    <a:lnTo>
                      <a:pt x="614" y="934"/>
                    </a:lnTo>
                    <a:lnTo>
                      <a:pt x="634" y="937"/>
                    </a:lnTo>
                    <a:lnTo>
                      <a:pt x="653" y="937"/>
                    </a:lnTo>
                    <a:lnTo>
                      <a:pt x="653" y="937"/>
                    </a:lnTo>
                    <a:lnTo>
                      <a:pt x="671" y="937"/>
                    </a:lnTo>
                    <a:lnTo>
                      <a:pt x="690" y="934"/>
                    </a:lnTo>
                    <a:lnTo>
                      <a:pt x="708" y="933"/>
                    </a:lnTo>
                    <a:lnTo>
                      <a:pt x="726" y="930"/>
                    </a:lnTo>
                    <a:lnTo>
                      <a:pt x="744" y="925"/>
                    </a:lnTo>
                    <a:lnTo>
                      <a:pt x="761" y="920"/>
                    </a:lnTo>
                    <a:lnTo>
                      <a:pt x="779" y="915"/>
                    </a:lnTo>
                    <a:lnTo>
                      <a:pt x="795" y="908"/>
                    </a:lnTo>
                    <a:lnTo>
                      <a:pt x="811" y="901"/>
                    </a:lnTo>
                    <a:lnTo>
                      <a:pt x="827" y="892"/>
                    </a:lnTo>
                    <a:lnTo>
                      <a:pt x="843" y="884"/>
                    </a:lnTo>
                    <a:lnTo>
                      <a:pt x="857" y="874"/>
                    </a:lnTo>
                    <a:lnTo>
                      <a:pt x="871" y="864"/>
                    </a:lnTo>
                    <a:lnTo>
                      <a:pt x="886" y="853"/>
                    </a:lnTo>
                    <a:lnTo>
                      <a:pt x="899" y="842"/>
                    </a:lnTo>
                    <a:lnTo>
                      <a:pt x="911" y="830"/>
                    </a:lnTo>
                    <a:lnTo>
                      <a:pt x="924" y="817"/>
                    </a:lnTo>
                    <a:lnTo>
                      <a:pt x="935" y="803"/>
                    </a:lnTo>
                    <a:lnTo>
                      <a:pt x="946" y="789"/>
                    </a:lnTo>
                    <a:lnTo>
                      <a:pt x="957" y="775"/>
                    </a:lnTo>
                    <a:lnTo>
                      <a:pt x="966" y="760"/>
                    </a:lnTo>
                    <a:lnTo>
                      <a:pt x="975" y="745"/>
                    </a:lnTo>
                    <a:lnTo>
                      <a:pt x="983" y="729"/>
                    </a:lnTo>
                    <a:lnTo>
                      <a:pt x="990" y="713"/>
                    </a:lnTo>
                    <a:lnTo>
                      <a:pt x="996" y="697"/>
                    </a:lnTo>
                    <a:lnTo>
                      <a:pt x="1002" y="680"/>
                    </a:lnTo>
                    <a:lnTo>
                      <a:pt x="1007" y="662"/>
                    </a:lnTo>
                    <a:lnTo>
                      <a:pt x="1012" y="644"/>
                    </a:lnTo>
                    <a:lnTo>
                      <a:pt x="1014" y="626"/>
                    </a:lnTo>
                    <a:lnTo>
                      <a:pt x="1017" y="608"/>
                    </a:lnTo>
                    <a:lnTo>
                      <a:pt x="1018" y="590"/>
                    </a:lnTo>
                    <a:lnTo>
                      <a:pt x="1019" y="570"/>
                    </a:lnTo>
                    <a:lnTo>
                      <a:pt x="1019" y="570"/>
                    </a:lnTo>
                    <a:lnTo>
                      <a:pt x="1018" y="551"/>
                    </a:lnTo>
                    <a:lnTo>
                      <a:pt x="1017" y="533"/>
                    </a:lnTo>
                    <a:lnTo>
                      <a:pt x="1014" y="514"/>
                    </a:lnTo>
                    <a:lnTo>
                      <a:pt x="1012" y="496"/>
                    </a:lnTo>
                    <a:lnTo>
                      <a:pt x="1007" y="479"/>
                    </a:lnTo>
                    <a:lnTo>
                      <a:pt x="1002" y="461"/>
                    </a:lnTo>
                    <a:lnTo>
                      <a:pt x="996" y="444"/>
                    </a:lnTo>
                    <a:lnTo>
                      <a:pt x="990" y="427"/>
                    </a:lnTo>
                    <a:lnTo>
                      <a:pt x="983" y="411"/>
                    </a:lnTo>
                    <a:lnTo>
                      <a:pt x="975" y="395"/>
                    </a:lnTo>
                    <a:lnTo>
                      <a:pt x="966" y="380"/>
                    </a:lnTo>
                    <a:lnTo>
                      <a:pt x="957" y="365"/>
                    </a:lnTo>
                    <a:lnTo>
                      <a:pt x="946" y="350"/>
                    </a:lnTo>
                    <a:lnTo>
                      <a:pt x="935" y="337"/>
                    </a:lnTo>
                    <a:lnTo>
                      <a:pt x="924" y="324"/>
                    </a:lnTo>
                    <a:lnTo>
                      <a:pt x="911" y="311"/>
                    </a:lnTo>
                    <a:lnTo>
                      <a:pt x="899" y="299"/>
                    </a:lnTo>
                    <a:lnTo>
                      <a:pt x="886" y="287"/>
                    </a:lnTo>
                    <a:lnTo>
                      <a:pt x="871" y="276"/>
                    </a:lnTo>
                    <a:lnTo>
                      <a:pt x="857" y="266"/>
                    </a:lnTo>
                    <a:lnTo>
                      <a:pt x="843" y="257"/>
                    </a:lnTo>
                    <a:lnTo>
                      <a:pt x="827" y="247"/>
                    </a:lnTo>
                    <a:lnTo>
                      <a:pt x="811" y="240"/>
                    </a:lnTo>
                    <a:lnTo>
                      <a:pt x="795" y="233"/>
                    </a:lnTo>
                    <a:lnTo>
                      <a:pt x="779" y="225"/>
                    </a:lnTo>
                    <a:lnTo>
                      <a:pt x="761" y="219"/>
                    </a:lnTo>
                    <a:lnTo>
                      <a:pt x="744" y="215"/>
                    </a:lnTo>
                    <a:lnTo>
                      <a:pt x="726" y="211"/>
                    </a:lnTo>
                    <a:lnTo>
                      <a:pt x="708" y="207"/>
                    </a:lnTo>
                    <a:lnTo>
                      <a:pt x="690" y="205"/>
                    </a:lnTo>
                    <a:lnTo>
                      <a:pt x="671" y="204"/>
                    </a:lnTo>
                    <a:lnTo>
                      <a:pt x="653" y="204"/>
                    </a:lnTo>
                    <a:close/>
                    <a:moveTo>
                      <a:pt x="653" y="814"/>
                    </a:moveTo>
                    <a:lnTo>
                      <a:pt x="653" y="814"/>
                    </a:lnTo>
                    <a:lnTo>
                      <a:pt x="628" y="813"/>
                    </a:lnTo>
                    <a:lnTo>
                      <a:pt x="604" y="809"/>
                    </a:lnTo>
                    <a:lnTo>
                      <a:pt x="580" y="803"/>
                    </a:lnTo>
                    <a:lnTo>
                      <a:pt x="557" y="795"/>
                    </a:lnTo>
                    <a:lnTo>
                      <a:pt x="536" y="785"/>
                    </a:lnTo>
                    <a:lnTo>
                      <a:pt x="516" y="773"/>
                    </a:lnTo>
                    <a:lnTo>
                      <a:pt x="497" y="759"/>
                    </a:lnTo>
                    <a:lnTo>
                      <a:pt x="480" y="743"/>
                    </a:lnTo>
                    <a:lnTo>
                      <a:pt x="464" y="725"/>
                    </a:lnTo>
                    <a:lnTo>
                      <a:pt x="450" y="707"/>
                    </a:lnTo>
                    <a:lnTo>
                      <a:pt x="438" y="687"/>
                    </a:lnTo>
                    <a:lnTo>
                      <a:pt x="427" y="665"/>
                    </a:lnTo>
                    <a:lnTo>
                      <a:pt x="419" y="642"/>
                    </a:lnTo>
                    <a:lnTo>
                      <a:pt x="413" y="620"/>
                    </a:lnTo>
                    <a:lnTo>
                      <a:pt x="409" y="596"/>
                    </a:lnTo>
                    <a:lnTo>
                      <a:pt x="408" y="570"/>
                    </a:lnTo>
                    <a:lnTo>
                      <a:pt x="408" y="570"/>
                    </a:lnTo>
                    <a:lnTo>
                      <a:pt x="409" y="545"/>
                    </a:lnTo>
                    <a:lnTo>
                      <a:pt x="413" y="521"/>
                    </a:lnTo>
                    <a:lnTo>
                      <a:pt x="419" y="497"/>
                    </a:lnTo>
                    <a:lnTo>
                      <a:pt x="427" y="475"/>
                    </a:lnTo>
                    <a:lnTo>
                      <a:pt x="438" y="454"/>
                    </a:lnTo>
                    <a:lnTo>
                      <a:pt x="450" y="433"/>
                    </a:lnTo>
                    <a:lnTo>
                      <a:pt x="464" y="414"/>
                    </a:lnTo>
                    <a:lnTo>
                      <a:pt x="480" y="397"/>
                    </a:lnTo>
                    <a:lnTo>
                      <a:pt x="497" y="382"/>
                    </a:lnTo>
                    <a:lnTo>
                      <a:pt x="516" y="367"/>
                    </a:lnTo>
                    <a:lnTo>
                      <a:pt x="536" y="355"/>
                    </a:lnTo>
                    <a:lnTo>
                      <a:pt x="557" y="344"/>
                    </a:lnTo>
                    <a:lnTo>
                      <a:pt x="580" y="336"/>
                    </a:lnTo>
                    <a:lnTo>
                      <a:pt x="604" y="330"/>
                    </a:lnTo>
                    <a:lnTo>
                      <a:pt x="628" y="326"/>
                    </a:lnTo>
                    <a:lnTo>
                      <a:pt x="653" y="325"/>
                    </a:lnTo>
                    <a:lnTo>
                      <a:pt x="653" y="325"/>
                    </a:lnTo>
                    <a:lnTo>
                      <a:pt x="677" y="326"/>
                    </a:lnTo>
                    <a:lnTo>
                      <a:pt x="702" y="330"/>
                    </a:lnTo>
                    <a:lnTo>
                      <a:pt x="725" y="336"/>
                    </a:lnTo>
                    <a:lnTo>
                      <a:pt x="748" y="344"/>
                    </a:lnTo>
                    <a:lnTo>
                      <a:pt x="769" y="355"/>
                    </a:lnTo>
                    <a:lnTo>
                      <a:pt x="789" y="367"/>
                    </a:lnTo>
                    <a:lnTo>
                      <a:pt x="808" y="382"/>
                    </a:lnTo>
                    <a:lnTo>
                      <a:pt x="826" y="397"/>
                    </a:lnTo>
                    <a:lnTo>
                      <a:pt x="841" y="414"/>
                    </a:lnTo>
                    <a:lnTo>
                      <a:pt x="855" y="433"/>
                    </a:lnTo>
                    <a:lnTo>
                      <a:pt x="868" y="454"/>
                    </a:lnTo>
                    <a:lnTo>
                      <a:pt x="877" y="475"/>
                    </a:lnTo>
                    <a:lnTo>
                      <a:pt x="886" y="497"/>
                    </a:lnTo>
                    <a:lnTo>
                      <a:pt x="892" y="521"/>
                    </a:lnTo>
                    <a:lnTo>
                      <a:pt x="895" y="545"/>
                    </a:lnTo>
                    <a:lnTo>
                      <a:pt x="897" y="570"/>
                    </a:lnTo>
                    <a:lnTo>
                      <a:pt x="897" y="570"/>
                    </a:lnTo>
                    <a:lnTo>
                      <a:pt x="895" y="596"/>
                    </a:lnTo>
                    <a:lnTo>
                      <a:pt x="892" y="620"/>
                    </a:lnTo>
                    <a:lnTo>
                      <a:pt x="886" y="642"/>
                    </a:lnTo>
                    <a:lnTo>
                      <a:pt x="877" y="665"/>
                    </a:lnTo>
                    <a:lnTo>
                      <a:pt x="868" y="687"/>
                    </a:lnTo>
                    <a:lnTo>
                      <a:pt x="855" y="707"/>
                    </a:lnTo>
                    <a:lnTo>
                      <a:pt x="841" y="725"/>
                    </a:lnTo>
                    <a:lnTo>
                      <a:pt x="826" y="743"/>
                    </a:lnTo>
                    <a:lnTo>
                      <a:pt x="808" y="759"/>
                    </a:lnTo>
                    <a:lnTo>
                      <a:pt x="789" y="773"/>
                    </a:lnTo>
                    <a:lnTo>
                      <a:pt x="769" y="785"/>
                    </a:lnTo>
                    <a:lnTo>
                      <a:pt x="748" y="795"/>
                    </a:lnTo>
                    <a:lnTo>
                      <a:pt x="725" y="803"/>
                    </a:lnTo>
                    <a:lnTo>
                      <a:pt x="702" y="809"/>
                    </a:lnTo>
                    <a:lnTo>
                      <a:pt x="677" y="813"/>
                    </a:lnTo>
                    <a:lnTo>
                      <a:pt x="653" y="814"/>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605877" y="3076251"/>
              <a:ext cx="455672" cy="455672"/>
              <a:chOff x="5640582" y="2029373"/>
              <a:chExt cx="1012696" cy="1012696"/>
            </a:xfrm>
          </p:grpSpPr>
          <p:sp>
            <p:nvSpPr>
              <p:cNvPr id="28" name="椭圆 27"/>
              <p:cNvSpPr/>
              <p:nvPr/>
            </p:nvSpPr>
            <p:spPr>
              <a:xfrm>
                <a:off x="5640582" y="2029373"/>
                <a:ext cx="1012696" cy="101269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8"/>
              <p:cNvSpPr>
                <a:spLocks noEditPoints="1"/>
              </p:cNvSpPr>
              <p:nvPr/>
            </p:nvSpPr>
            <p:spPr bwMode="auto">
              <a:xfrm>
                <a:off x="5889934" y="2302448"/>
                <a:ext cx="513992" cy="466546"/>
              </a:xfrm>
              <a:custGeom>
                <a:avLst/>
                <a:gdLst>
                  <a:gd name="T0" fmla="*/ 1138 w 1301"/>
                  <a:gd name="T1" fmla="*/ 691 h 1180"/>
                  <a:gd name="T2" fmla="*/ 1241 w 1301"/>
                  <a:gd name="T3" fmla="*/ 304 h 1180"/>
                  <a:gd name="T4" fmla="*/ 1274 w 1301"/>
                  <a:gd name="T5" fmla="*/ 315 h 1180"/>
                  <a:gd name="T6" fmla="*/ 1297 w 1301"/>
                  <a:gd name="T7" fmla="*/ 342 h 1180"/>
                  <a:gd name="T8" fmla="*/ 1301 w 1301"/>
                  <a:gd name="T9" fmla="*/ 752 h 1180"/>
                  <a:gd name="T10" fmla="*/ 1301 w 1301"/>
                  <a:gd name="T11" fmla="*/ 1118 h 1180"/>
                  <a:gd name="T12" fmla="*/ 1291 w 1301"/>
                  <a:gd name="T13" fmla="*/ 1153 h 1180"/>
                  <a:gd name="T14" fmla="*/ 1264 w 1301"/>
                  <a:gd name="T15" fmla="*/ 1175 h 1180"/>
                  <a:gd name="T16" fmla="*/ 223 w 1301"/>
                  <a:gd name="T17" fmla="*/ 1180 h 1180"/>
                  <a:gd name="T18" fmla="*/ 223 w 1301"/>
                  <a:gd name="T19" fmla="*/ 304 h 1180"/>
                  <a:gd name="T20" fmla="*/ 346 w 1301"/>
                  <a:gd name="T21" fmla="*/ 289 h 1180"/>
                  <a:gd name="T22" fmla="*/ 351 w 1301"/>
                  <a:gd name="T23" fmla="*/ 243 h 1180"/>
                  <a:gd name="T24" fmla="*/ 363 w 1301"/>
                  <a:gd name="T25" fmla="*/ 200 h 1180"/>
                  <a:gd name="T26" fmla="*/ 398 w 1301"/>
                  <a:gd name="T27" fmla="*/ 134 h 1180"/>
                  <a:gd name="T28" fmla="*/ 456 w 1301"/>
                  <a:gd name="T29" fmla="*/ 69 h 1180"/>
                  <a:gd name="T30" fmla="*/ 531 w 1301"/>
                  <a:gd name="T31" fmla="*/ 24 h 1180"/>
                  <a:gd name="T32" fmla="*/ 574 w 1301"/>
                  <a:gd name="T33" fmla="*/ 9 h 1180"/>
                  <a:gd name="T34" fmla="*/ 619 w 1301"/>
                  <a:gd name="T35" fmla="*/ 1 h 1180"/>
                  <a:gd name="T36" fmla="*/ 651 w 1301"/>
                  <a:gd name="T37" fmla="*/ 0 h 1180"/>
                  <a:gd name="T38" fmla="*/ 697 w 1301"/>
                  <a:gd name="T39" fmla="*/ 3 h 1180"/>
                  <a:gd name="T40" fmla="*/ 742 w 1301"/>
                  <a:gd name="T41" fmla="*/ 13 h 1180"/>
                  <a:gd name="T42" fmla="*/ 795 w 1301"/>
                  <a:gd name="T43" fmla="*/ 36 h 1180"/>
                  <a:gd name="T44" fmla="*/ 866 w 1301"/>
                  <a:gd name="T45" fmla="*/ 89 h 1180"/>
                  <a:gd name="T46" fmla="*/ 919 w 1301"/>
                  <a:gd name="T47" fmla="*/ 159 h 1180"/>
                  <a:gd name="T48" fmla="*/ 942 w 1301"/>
                  <a:gd name="T49" fmla="*/ 214 h 1180"/>
                  <a:gd name="T50" fmla="*/ 952 w 1301"/>
                  <a:gd name="T51" fmla="*/ 258 h 1180"/>
                  <a:gd name="T52" fmla="*/ 956 w 1301"/>
                  <a:gd name="T53" fmla="*/ 304 h 1180"/>
                  <a:gd name="T54" fmla="*/ 1078 w 1301"/>
                  <a:gd name="T55" fmla="*/ 1180 h 1180"/>
                  <a:gd name="T56" fmla="*/ 651 w 1301"/>
                  <a:gd name="T57" fmla="*/ 122 h 1180"/>
                  <a:gd name="T58" fmla="*/ 596 w 1301"/>
                  <a:gd name="T59" fmla="*/ 129 h 1180"/>
                  <a:gd name="T60" fmla="*/ 548 w 1301"/>
                  <a:gd name="T61" fmla="*/ 153 h 1180"/>
                  <a:gd name="T62" fmla="*/ 509 w 1301"/>
                  <a:gd name="T63" fmla="*/ 188 h 1180"/>
                  <a:gd name="T64" fmla="*/ 482 w 1301"/>
                  <a:gd name="T65" fmla="*/ 233 h 1180"/>
                  <a:gd name="T66" fmla="*/ 469 w 1301"/>
                  <a:gd name="T67" fmla="*/ 286 h 1180"/>
                  <a:gd name="T68" fmla="*/ 833 w 1301"/>
                  <a:gd name="T69" fmla="*/ 304 h 1180"/>
                  <a:gd name="T70" fmla="*/ 825 w 1301"/>
                  <a:gd name="T71" fmla="*/ 251 h 1180"/>
                  <a:gd name="T72" fmla="*/ 803 w 1301"/>
                  <a:gd name="T73" fmla="*/ 203 h 1180"/>
                  <a:gd name="T74" fmla="*/ 767 w 1301"/>
                  <a:gd name="T75" fmla="*/ 164 h 1180"/>
                  <a:gd name="T76" fmla="*/ 722 w 1301"/>
                  <a:gd name="T77" fmla="*/ 135 h 1180"/>
                  <a:gd name="T78" fmla="*/ 669 w 1301"/>
                  <a:gd name="T79" fmla="*/ 122 h 1180"/>
                  <a:gd name="T80" fmla="*/ 0 w 1301"/>
                  <a:gd name="T81" fmla="*/ 996 h 1180"/>
                  <a:gd name="T82" fmla="*/ 0 w 1301"/>
                  <a:gd name="T83" fmla="*/ 366 h 1180"/>
                  <a:gd name="T84" fmla="*/ 10 w 1301"/>
                  <a:gd name="T85" fmla="*/ 331 h 1180"/>
                  <a:gd name="T86" fmla="*/ 36 w 1301"/>
                  <a:gd name="T87" fmla="*/ 309 h 1180"/>
                  <a:gd name="T88" fmla="*/ 163 w 1301"/>
                  <a:gd name="T89" fmla="*/ 304 h 1180"/>
                  <a:gd name="T90" fmla="*/ 163 w 1301"/>
                  <a:gd name="T91" fmla="*/ 1180 h 1180"/>
                  <a:gd name="T92" fmla="*/ 47 w 1301"/>
                  <a:gd name="T93" fmla="*/ 1178 h 1180"/>
                  <a:gd name="T94" fmla="*/ 17 w 1301"/>
                  <a:gd name="T95" fmla="*/ 1161 h 1180"/>
                  <a:gd name="T96" fmla="*/ 1 w 1301"/>
                  <a:gd name="T97" fmla="*/ 1131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1" h="1180">
                    <a:moveTo>
                      <a:pt x="1241" y="1180"/>
                    </a:moveTo>
                    <a:lnTo>
                      <a:pt x="1138" y="1180"/>
                    </a:lnTo>
                    <a:lnTo>
                      <a:pt x="1138" y="691"/>
                    </a:lnTo>
                    <a:lnTo>
                      <a:pt x="1138" y="304"/>
                    </a:lnTo>
                    <a:lnTo>
                      <a:pt x="1241" y="304"/>
                    </a:lnTo>
                    <a:lnTo>
                      <a:pt x="1241" y="304"/>
                    </a:lnTo>
                    <a:lnTo>
                      <a:pt x="1253" y="306"/>
                    </a:lnTo>
                    <a:lnTo>
                      <a:pt x="1264" y="309"/>
                    </a:lnTo>
                    <a:lnTo>
                      <a:pt x="1274" y="315"/>
                    </a:lnTo>
                    <a:lnTo>
                      <a:pt x="1284" y="323"/>
                    </a:lnTo>
                    <a:lnTo>
                      <a:pt x="1291" y="331"/>
                    </a:lnTo>
                    <a:lnTo>
                      <a:pt x="1297" y="342"/>
                    </a:lnTo>
                    <a:lnTo>
                      <a:pt x="1300" y="353"/>
                    </a:lnTo>
                    <a:lnTo>
                      <a:pt x="1301" y="366"/>
                    </a:lnTo>
                    <a:lnTo>
                      <a:pt x="1301" y="752"/>
                    </a:lnTo>
                    <a:lnTo>
                      <a:pt x="1301" y="996"/>
                    </a:lnTo>
                    <a:lnTo>
                      <a:pt x="1301" y="1118"/>
                    </a:lnTo>
                    <a:lnTo>
                      <a:pt x="1301" y="1118"/>
                    </a:lnTo>
                    <a:lnTo>
                      <a:pt x="1300" y="1131"/>
                    </a:lnTo>
                    <a:lnTo>
                      <a:pt x="1297" y="1143"/>
                    </a:lnTo>
                    <a:lnTo>
                      <a:pt x="1291" y="1153"/>
                    </a:lnTo>
                    <a:lnTo>
                      <a:pt x="1284" y="1161"/>
                    </a:lnTo>
                    <a:lnTo>
                      <a:pt x="1274" y="1170"/>
                    </a:lnTo>
                    <a:lnTo>
                      <a:pt x="1264" y="1175"/>
                    </a:lnTo>
                    <a:lnTo>
                      <a:pt x="1253" y="1178"/>
                    </a:lnTo>
                    <a:lnTo>
                      <a:pt x="1241" y="1180"/>
                    </a:lnTo>
                    <a:close/>
                    <a:moveTo>
                      <a:pt x="223" y="1180"/>
                    </a:moveTo>
                    <a:lnTo>
                      <a:pt x="223" y="691"/>
                    </a:lnTo>
                    <a:lnTo>
                      <a:pt x="223" y="672"/>
                    </a:lnTo>
                    <a:lnTo>
                      <a:pt x="223" y="304"/>
                    </a:lnTo>
                    <a:lnTo>
                      <a:pt x="345" y="304"/>
                    </a:lnTo>
                    <a:lnTo>
                      <a:pt x="345" y="304"/>
                    </a:lnTo>
                    <a:lnTo>
                      <a:pt x="346" y="289"/>
                    </a:lnTo>
                    <a:lnTo>
                      <a:pt x="347" y="274"/>
                    </a:lnTo>
                    <a:lnTo>
                      <a:pt x="349" y="258"/>
                    </a:lnTo>
                    <a:lnTo>
                      <a:pt x="351" y="243"/>
                    </a:lnTo>
                    <a:lnTo>
                      <a:pt x="355" y="229"/>
                    </a:lnTo>
                    <a:lnTo>
                      <a:pt x="358" y="214"/>
                    </a:lnTo>
                    <a:lnTo>
                      <a:pt x="363" y="200"/>
                    </a:lnTo>
                    <a:lnTo>
                      <a:pt x="369" y="186"/>
                    </a:lnTo>
                    <a:lnTo>
                      <a:pt x="382" y="159"/>
                    </a:lnTo>
                    <a:lnTo>
                      <a:pt x="398" y="134"/>
                    </a:lnTo>
                    <a:lnTo>
                      <a:pt x="415" y="111"/>
                    </a:lnTo>
                    <a:lnTo>
                      <a:pt x="434" y="89"/>
                    </a:lnTo>
                    <a:lnTo>
                      <a:pt x="456" y="69"/>
                    </a:lnTo>
                    <a:lnTo>
                      <a:pt x="480" y="52"/>
                    </a:lnTo>
                    <a:lnTo>
                      <a:pt x="505" y="36"/>
                    </a:lnTo>
                    <a:lnTo>
                      <a:pt x="531" y="24"/>
                    </a:lnTo>
                    <a:lnTo>
                      <a:pt x="546" y="18"/>
                    </a:lnTo>
                    <a:lnTo>
                      <a:pt x="559" y="13"/>
                    </a:lnTo>
                    <a:lnTo>
                      <a:pt x="574" y="9"/>
                    </a:lnTo>
                    <a:lnTo>
                      <a:pt x="589" y="6"/>
                    </a:lnTo>
                    <a:lnTo>
                      <a:pt x="604" y="3"/>
                    </a:lnTo>
                    <a:lnTo>
                      <a:pt x="619" y="1"/>
                    </a:lnTo>
                    <a:lnTo>
                      <a:pt x="635" y="0"/>
                    </a:lnTo>
                    <a:lnTo>
                      <a:pt x="651" y="0"/>
                    </a:lnTo>
                    <a:lnTo>
                      <a:pt x="651" y="0"/>
                    </a:lnTo>
                    <a:lnTo>
                      <a:pt x="666" y="0"/>
                    </a:lnTo>
                    <a:lnTo>
                      <a:pt x="682" y="1"/>
                    </a:lnTo>
                    <a:lnTo>
                      <a:pt x="697" y="3"/>
                    </a:lnTo>
                    <a:lnTo>
                      <a:pt x="712" y="6"/>
                    </a:lnTo>
                    <a:lnTo>
                      <a:pt x="727" y="9"/>
                    </a:lnTo>
                    <a:lnTo>
                      <a:pt x="742" y="13"/>
                    </a:lnTo>
                    <a:lnTo>
                      <a:pt x="755" y="18"/>
                    </a:lnTo>
                    <a:lnTo>
                      <a:pt x="770" y="24"/>
                    </a:lnTo>
                    <a:lnTo>
                      <a:pt x="795" y="36"/>
                    </a:lnTo>
                    <a:lnTo>
                      <a:pt x="821" y="52"/>
                    </a:lnTo>
                    <a:lnTo>
                      <a:pt x="844" y="69"/>
                    </a:lnTo>
                    <a:lnTo>
                      <a:pt x="866" y="89"/>
                    </a:lnTo>
                    <a:lnTo>
                      <a:pt x="886" y="111"/>
                    </a:lnTo>
                    <a:lnTo>
                      <a:pt x="903" y="134"/>
                    </a:lnTo>
                    <a:lnTo>
                      <a:pt x="919" y="159"/>
                    </a:lnTo>
                    <a:lnTo>
                      <a:pt x="931" y="186"/>
                    </a:lnTo>
                    <a:lnTo>
                      <a:pt x="937" y="200"/>
                    </a:lnTo>
                    <a:lnTo>
                      <a:pt x="942" y="214"/>
                    </a:lnTo>
                    <a:lnTo>
                      <a:pt x="946" y="229"/>
                    </a:lnTo>
                    <a:lnTo>
                      <a:pt x="950" y="243"/>
                    </a:lnTo>
                    <a:lnTo>
                      <a:pt x="952" y="258"/>
                    </a:lnTo>
                    <a:lnTo>
                      <a:pt x="955" y="274"/>
                    </a:lnTo>
                    <a:lnTo>
                      <a:pt x="956" y="289"/>
                    </a:lnTo>
                    <a:lnTo>
                      <a:pt x="956" y="304"/>
                    </a:lnTo>
                    <a:lnTo>
                      <a:pt x="1078" y="304"/>
                    </a:lnTo>
                    <a:lnTo>
                      <a:pt x="1078" y="691"/>
                    </a:lnTo>
                    <a:lnTo>
                      <a:pt x="1078" y="1180"/>
                    </a:lnTo>
                    <a:lnTo>
                      <a:pt x="223" y="1180"/>
                    </a:lnTo>
                    <a:close/>
                    <a:moveTo>
                      <a:pt x="651" y="122"/>
                    </a:moveTo>
                    <a:lnTo>
                      <a:pt x="651" y="122"/>
                    </a:lnTo>
                    <a:lnTo>
                      <a:pt x="631" y="122"/>
                    </a:lnTo>
                    <a:lnTo>
                      <a:pt x="613" y="126"/>
                    </a:lnTo>
                    <a:lnTo>
                      <a:pt x="596" y="129"/>
                    </a:lnTo>
                    <a:lnTo>
                      <a:pt x="579" y="135"/>
                    </a:lnTo>
                    <a:lnTo>
                      <a:pt x="563" y="144"/>
                    </a:lnTo>
                    <a:lnTo>
                      <a:pt x="548" y="153"/>
                    </a:lnTo>
                    <a:lnTo>
                      <a:pt x="533" y="164"/>
                    </a:lnTo>
                    <a:lnTo>
                      <a:pt x="521" y="176"/>
                    </a:lnTo>
                    <a:lnTo>
                      <a:pt x="509" y="188"/>
                    </a:lnTo>
                    <a:lnTo>
                      <a:pt x="498" y="203"/>
                    </a:lnTo>
                    <a:lnTo>
                      <a:pt x="489" y="218"/>
                    </a:lnTo>
                    <a:lnTo>
                      <a:pt x="482" y="233"/>
                    </a:lnTo>
                    <a:lnTo>
                      <a:pt x="476" y="251"/>
                    </a:lnTo>
                    <a:lnTo>
                      <a:pt x="471" y="268"/>
                    </a:lnTo>
                    <a:lnTo>
                      <a:pt x="469" y="286"/>
                    </a:lnTo>
                    <a:lnTo>
                      <a:pt x="467" y="304"/>
                    </a:lnTo>
                    <a:lnTo>
                      <a:pt x="833" y="304"/>
                    </a:lnTo>
                    <a:lnTo>
                      <a:pt x="833" y="304"/>
                    </a:lnTo>
                    <a:lnTo>
                      <a:pt x="832" y="286"/>
                    </a:lnTo>
                    <a:lnTo>
                      <a:pt x="830" y="268"/>
                    </a:lnTo>
                    <a:lnTo>
                      <a:pt x="825" y="251"/>
                    </a:lnTo>
                    <a:lnTo>
                      <a:pt x="819" y="233"/>
                    </a:lnTo>
                    <a:lnTo>
                      <a:pt x="811" y="218"/>
                    </a:lnTo>
                    <a:lnTo>
                      <a:pt x="803" y="203"/>
                    </a:lnTo>
                    <a:lnTo>
                      <a:pt x="792" y="188"/>
                    </a:lnTo>
                    <a:lnTo>
                      <a:pt x="780" y="176"/>
                    </a:lnTo>
                    <a:lnTo>
                      <a:pt x="767" y="164"/>
                    </a:lnTo>
                    <a:lnTo>
                      <a:pt x="753" y="153"/>
                    </a:lnTo>
                    <a:lnTo>
                      <a:pt x="738" y="144"/>
                    </a:lnTo>
                    <a:lnTo>
                      <a:pt x="722" y="135"/>
                    </a:lnTo>
                    <a:lnTo>
                      <a:pt x="705" y="129"/>
                    </a:lnTo>
                    <a:lnTo>
                      <a:pt x="688" y="126"/>
                    </a:lnTo>
                    <a:lnTo>
                      <a:pt x="669" y="122"/>
                    </a:lnTo>
                    <a:lnTo>
                      <a:pt x="651" y="122"/>
                    </a:lnTo>
                    <a:close/>
                    <a:moveTo>
                      <a:pt x="0" y="1118"/>
                    </a:moveTo>
                    <a:lnTo>
                      <a:pt x="0" y="996"/>
                    </a:lnTo>
                    <a:lnTo>
                      <a:pt x="0" y="752"/>
                    </a:lnTo>
                    <a:lnTo>
                      <a:pt x="0" y="366"/>
                    </a:lnTo>
                    <a:lnTo>
                      <a:pt x="0" y="366"/>
                    </a:lnTo>
                    <a:lnTo>
                      <a:pt x="1" y="353"/>
                    </a:lnTo>
                    <a:lnTo>
                      <a:pt x="5" y="342"/>
                    </a:lnTo>
                    <a:lnTo>
                      <a:pt x="10" y="331"/>
                    </a:lnTo>
                    <a:lnTo>
                      <a:pt x="17" y="323"/>
                    </a:lnTo>
                    <a:lnTo>
                      <a:pt x="27" y="315"/>
                    </a:lnTo>
                    <a:lnTo>
                      <a:pt x="36" y="309"/>
                    </a:lnTo>
                    <a:lnTo>
                      <a:pt x="47" y="306"/>
                    </a:lnTo>
                    <a:lnTo>
                      <a:pt x="61" y="304"/>
                    </a:lnTo>
                    <a:lnTo>
                      <a:pt x="163" y="304"/>
                    </a:lnTo>
                    <a:lnTo>
                      <a:pt x="163" y="672"/>
                    </a:lnTo>
                    <a:lnTo>
                      <a:pt x="163" y="691"/>
                    </a:lnTo>
                    <a:lnTo>
                      <a:pt x="163" y="1180"/>
                    </a:lnTo>
                    <a:lnTo>
                      <a:pt x="61" y="1180"/>
                    </a:lnTo>
                    <a:lnTo>
                      <a:pt x="61" y="1180"/>
                    </a:lnTo>
                    <a:lnTo>
                      <a:pt x="47" y="1178"/>
                    </a:lnTo>
                    <a:lnTo>
                      <a:pt x="36" y="1175"/>
                    </a:lnTo>
                    <a:lnTo>
                      <a:pt x="27" y="1170"/>
                    </a:lnTo>
                    <a:lnTo>
                      <a:pt x="17" y="1161"/>
                    </a:lnTo>
                    <a:lnTo>
                      <a:pt x="10" y="1153"/>
                    </a:lnTo>
                    <a:lnTo>
                      <a:pt x="5" y="1143"/>
                    </a:lnTo>
                    <a:lnTo>
                      <a:pt x="1" y="1131"/>
                    </a:lnTo>
                    <a:lnTo>
                      <a:pt x="0" y="111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2791669" y="2183244"/>
              <a:ext cx="455672" cy="455672"/>
              <a:chOff x="7915404" y="2029373"/>
              <a:chExt cx="1012696" cy="1012696"/>
            </a:xfrm>
          </p:grpSpPr>
          <p:sp>
            <p:nvSpPr>
              <p:cNvPr id="26" name="椭圆 25"/>
              <p:cNvSpPr/>
              <p:nvPr/>
            </p:nvSpPr>
            <p:spPr>
              <a:xfrm>
                <a:off x="7915404" y="2029373"/>
                <a:ext cx="1012696" cy="10126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27"/>
              <p:cNvSpPr>
                <a:spLocks noEditPoints="1"/>
              </p:cNvSpPr>
              <p:nvPr/>
            </p:nvSpPr>
            <p:spPr bwMode="auto">
              <a:xfrm>
                <a:off x="8193374" y="2326171"/>
                <a:ext cx="522028" cy="522028"/>
              </a:xfrm>
              <a:custGeom>
                <a:avLst/>
                <a:gdLst>
                  <a:gd name="T0" fmla="*/ 975 w 977"/>
                  <a:gd name="T1" fmla="*/ 497 h 977"/>
                  <a:gd name="T2" fmla="*/ 975 w 977"/>
                  <a:gd name="T3" fmla="*/ 502 h 977"/>
                  <a:gd name="T4" fmla="*/ 977 w 977"/>
                  <a:gd name="T5" fmla="*/ 508 h 977"/>
                  <a:gd name="T6" fmla="*/ 977 w 977"/>
                  <a:gd name="T7" fmla="*/ 509 h 977"/>
                  <a:gd name="T8" fmla="*/ 968 w 977"/>
                  <a:gd name="T9" fmla="*/ 540 h 977"/>
                  <a:gd name="T10" fmla="*/ 616 w 977"/>
                  <a:gd name="T11" fmla="*/ 955 h 977"/>
                  <a:gd name="T12" fmla="*/ 607 w 977"/>
                  <a:gd name="T13" fmla="*/ 965 h 977"/>
                  <a:gd name="T14" fmla="*/ 576 w 977"/>
                  <a:gd name="T15" fmla="*/ 977 h 977"/>
                  <a:gd name="T16" fmla="*/ 563 w 977"/>
                  <a:gd name="T17" fmla="*/ 977 h 977"/>
                  <a:gd name="T18" fmla="*/ 559 w 977"/>
                  <a:gd name="T19" fmla="*/ 976 h 977"/>
                  <a:gd name="T20" fmla="*/ 549 w 977"/>
                  <a:gd name="T21" fmla="*/ 973 h 977"/>
                  <a:gd name="T22" fmla="*/ 529 w 977"/>
                  <a:gd name="T23" fmla="*/ 962 h 977"/>
                  <a:gd name="T24" fmla="*/ 21 w 977"/>
                  <a:gd name="T25" fmla="*/ 494 h 977"/>
                  <a:gd name="T26" fmla="*/ 6 w 977"/>
                  <a:gd name="T27" fmla="*/ 474 h 977"/>
                  <a:gd name="T28" fmla="*/ 0 w 977"/>
                  <a:gd name="T29" fmla="*/ 449 h 977"/>
                  <a:gd name="T30" fmla="*/ 0 w 977"/>
                  <a:gd name="T31" fmla="*/ 61 h 977"/>
                  <a:gd name="T32" fmla="*/ 1 w 977"/>
                  <a:gd name="T33" fmla="*/ 49 h 977"/>
                  <a:gd name="T34" fmla="*/ 17 w 977"/>
                  <a:gd name="T35" fmla="*/ 19 h 977"/>
                  <a:gd name="T36" fmla="*/ 49 w 977"/>
                  <a:gd name="T37" fmla="*/ 1 h 977"/>
                  <a:gd name="T38" fmla="*/ 447 w 977"/>
                  <a:gd name="T39" fmla="*/ 0 h 977"/>
                  <a:gd name="T40" fmla="*/ 448 w 977"/>
                  <a:gd name="T41" fmla="*/ 0 h 977"/>
                  <a:gd name="T42" fmla="*/ 471 w 977"/>
                  <a:gd name="T43" fmla="*/ 5 h 977"/>
                  <a:gd name="T44" fmla="*/ 958 w 977"/>
                  <a:gd name="T45" fmla="*/ 465 h 977"/>
                  <a:gd name="T46" fmla="*/ 969 w 977"/>
                  <a:gd name="T47" fmla="*/ 480 h 977"/>
                  <a:gd name="T48" fmla="*/ 163 w 977"/>
                  <a:gd name="T49" fmla="*/ 82 h 977"/>
                  <a:gd name="T50" fmla="*/ 145 w 977"/>
                  <a:gd name="T51" fmla="*/ 83 h 977"/>
                  <a:gd name="T52" fmla="*/ 123 w 977"/>
                  <a:gd name="T53" fmla="*/ 92 h 977"/>
                  <a:gd name="T54" fmla="*/ 105 w 977"/>
                  <a:gd name="T55" fmla="*/ 105 h 977"/>
                  <a:gd name="T56" fmla="*/ 90 w 977"/>
                  <a:gd name="T57" fmla="*/ 124 h 977"/>
                  <a:gd name="T58" fmla="*/ 83 w 977"/>
                  <a:gd name="T59" fmla="*/ 147 h 977"/>
                  <a:gd name="T60" fmla="*/ 81 w 977"/>
                  <a:gd name="T61" fmla="*/ 163 h 977"/>
                  <a:gd name="T62" fmla="*/ 84 w 977"/>
                  <a:gd name="T63" fmla="*/ 188 h 977"/>
                  <a:gd name="T64" fmla="*/ 95 w 977"/>
                  <a:gd name="T65" fmla="*/ 208 h 977"/>
                  <a:gd name="T66" fmla="*/ 111 w 977"/>
                  <a:gd name="T67" fmla="*/ 225 h 977"/>
                  <a:gd name="T68" fmla="*/ 131 w 977"/>
                  <a:gd name="T69" fmla="*/ 238 h 977"/>
                  <a:gd name="T70" fmla="*/ 154 w 977"/>
                  <a:gd name="T71" fmla="*/ 244 h 977"/>
                  <a:gd name="T72" fmla="*/ 171 w 977"/>
                  <a:gd name="T73" fmla="*/ 244 h 977"/>
                  <a:gd name="T74" fmla="*/ 194 w 977"/>
                  <a:gd name="T75" fmla="*/ 238 h 977"/>
                  <a:gd name="T76" fmla="*/ 214 w 977"/>
                  <a:gd name="T77" fmla="*/ 225 h 977"/>
                  <a:gd name="T78" fmla="*/ 230 w 977"/>
                  <a:gd name="T79" fmla="*/ 208 h 977"/>
                  <a:gd name="T80" fmla="*/ 240 w 977"/>
                  <a:gd name="T81" fmla="*/ 188 h 977"/>
                  <a:gd name="T82" fmla="*/ 243 w 977"/>
                  <a:gd name="T83" fmla="*/ 163 h 977"/>
                  <a:gd name="T84" fmla="*/ 242 w 977"/>
                  <a:gd name="T85" fmla="*/ 147 h 977"/>
                  <a:gd name="T86" fmla="*/ 234 w 977"/>
                  <a:gd name="T87" fmla="*/ 124 h 977"/>
                  <a:gd name="T88" fmla="*/ 220 w 977"/>
                  <a:gd name="T89" fmla="*/ 105 h 977"/>
                  <a:gd name="T90" fmla="*/ 202 w 977"/>
                  <a:gd name="T91" fmla="*/ 92 h 977"/>
                  <a:gd name="T92" fmla="*/ 179 w 977"/>
                  <a:gd name="T93" fmla="*/ 83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7" h="977">
                    <a:moveTo>
                      <a:pt x="975" y="497"/>
                    </a:moveTo>
                    <a:lnTo>
                      <a:pt x="975" y="497"/>
                    </a:lnTo>
                    <a:lnTo>
                      <a:pt x="975" y="497"/>
                    </a:lnTo>
                    <a:lnTo>
                      <a:pt x="975" y="497"/>
                    </a:lnTo>
                    <a:lnTo>
                      <a:pt x="975" y="502"/>
                    </a:lnTo>
                    <a:lnTo>
                      <a:pt x="975" y="502"/>
                    </a:lnTo>
                    <a:lnTo>
                      <a:pt x="975" y="503"/>
                    </a:lnTo>
                    <a:lnTo>
                      <a:pt x="975" y="503"/>
                    </a:lnTo>
                    <a:lnTo>
                      <a:pt x="977" y="508"/>
                    </a:lnTo>
                    <a:lnTo>
                      <a:pt x="977" y="508"/>
                    </a:lnTo>
                    <a:lnTo>
                      <a:pt x="977" y="509"/>
                    </a:lnTo>
                    <a:lnTo>
                      <a:pt x="977" y="509"/>
                    </a:lnTo>
                    <a:lnTo>
                      <a:pt x="975" y="520"/>
                    </a:lnTo>
                    <a:lnTo>
                      <a:pt x="973" y="530"/>
                    </a:lnTo>
                    <a:lnTo>
                      <a:pt x="968" y="540"/>
                    </a:lnTo>
                    <a:lnTo>
                      <a:pt x="962" y="549"/>
                    </a:lnTo>
                    <a:lnTo>
                      <a:pt x="962" y="549"/>
                    </a:lnTo>
                    <a:lnTo>
                      <a:pt x="616" y="955"/>
                    </a:lnTo>
                    <a:lnTo>
                      <a:pt x="616" y="955"/>
                    </a:lnTo>
                    <a:lnTo>
                      <a:pt x="616" y="955"/>
                    </a:lnTo>
                    <a:lnTo>
                      <a:pt x="607" y="965"/>
                    </a:lnTo>
                    <a:lnTo>
                      <a:pt x="596" y="971"/>
                    </a:lnTo>
                    <a:lnTo>
                      <a:pt x="582" y="976"/>
                    </a:lnTo>
                    <a:lnTo>
                      <a:pt x="576" y="977"/>
                    </a:lnTo>
                    <a:lnTo>
                      <a:pt x="569" y="977"/>
                    </a:lnTo>
                    <a:lnTo>
                      <a:pt x="569" y="977"/>
                    </a:lnTo>
                    <a:lnTo>
                      <a:pt x="563" y="977"/>
                    </a:lnTo>
                    <a:lnTo>
                      <a:pt x="563" y="977"/>
                    </a:lnTo>
                    <a:lnTo>
                      <a:pt x="559" y="976"/>
                    </a:lnTo>
                    <a:lnTo>
                      <a:pt x="559" y="976"/>
                    </a:lnTo>
                    <a:lnTo>
                      <a:pt x="558" y="976"/>
                    </a:lnTo>
                    <a:lnTo>
                      <a:pt x="558" y="976"/>
                    </a:lnTo>
                    <a:lnTo>
                      <a:pt x="549" y="973"/>
                    </a:lnTo>
                    <a:lnTo>
                      <a:pt x="542" y="971"/>
                    </a:lnTo>
                    <a:lnTo>
                      <a:pt x="536" y="967"/>
                    </a:lnTo>
                    <a:lnTo>
                      <a:pt x="529" y="962"/>
                    </a:lnTo>
                    <a:lnTo>
                      <a:pt x="529" y="962"/>
                    </a:lnTo>
                    <a:lnTo>
                      <a:pt x="21" y="494"/>
                    </a:lnTo>
                    <a:lnTo>
                      <a:pt x="21" y="494"/>
                    </a:lnTo>
                    <a:lnTo>
                      <a:pt x="21" y="494"/>
                    </a:lnTo>
                    <a:lnTo>
                      <a:pt x="12" y="485"/>
                    </a:lnTo>
                    <a:lnTo>
                      <a:pt x="6" y="474"/>
                    </a:lnTo>
                    <a:lnTo>
                      <a:pt x="1" y="462"/>
                    </a:lnTo>
                    <a:lnTo>
                      <a:pt x="0" y="449"/>
                    </a:lnTo>
                    <a:lnTo>
                      <a:pt x="0" y="449"/>
                    </a:lnTo>
                    <a:lnTo>
                      <a:pt x="0" y="123"/>
                    </a:lnTo>
                    <a:lnTo>
                      <a:pt x="0" y="63"/>
                    </a:lnTo>
                    <a:lnTo>
                      <a:pt x="0" y="61"/>
                    </a:lnTo>
                    <a:lnTo>
                      <a:pt x="0" y="61"/>
                    </a:lnTo>
                    <a:lnTo>
                      <a:pt x="0" y="61"/>
                    </a:lnTo>
                    <a:lnTo>
                      <a:pt x="1" y="49"/>
                    </a:lnTo>
                    <a:lnTo>
                      <a:pt x="5" y="38"/>
                    </a:lnTo>
                    <a:lnTo>
                      <a:pt x="10" y="27"/>
                    </a:lnTo>
                    <a:lnTo>
                      <a:pt x="17" y="19"/>
                    </a:lnTo>
                    <a:lnTo>
                      <a:pt x="27" y="11"/>
                    </a:lnTo>
                    <a:lnTo>
                      <a:pt x="37" y="5"/>
                    </a:lnTo>
                    <a:lnTo>
                      <a:pt x="49" y="1"/>
                    </a:lnTo>
                    <a:lnTo>
                      <a:pt x="61" y="0"/>
                    </a:lnTo>
                    <a:lnTo>
                      <a:pt x="61" y="0"/>
                    </a:lnTo>
                    <a:lnTo>
                      <a:pt x="447" y="0"/>
                    </a:lnTo>
                    <a:lnTo>
                      <a:pt x="447" y="0"/>
                    </a:lnTo>
                    <a:lnTo>
                      <a:pt x="447" y="0"/>
                    </a:lnTo>
                    <a:lnTo>
                      <a:pt x="448" y="0"/>
                    </a:lnTo>
                    <a:lnTo>
                      <a:pt x="448" y="0"/>
                    </a:lnTo>
                    <a:lnTo>
                      <a:pt x="460" y="1"/>
                    </a:lnTo>
                    <a:lnTo>
                      <a:pt x="471" y="5"/>
                    </a:lnTo>
                    <a:lnTo>
                      <a:pt x="482" y="11"/>
                    </a:lnTo>
                    <a:lnTo>
                      <a:pt x="491" y="19"/>
                    </a:lnTo>
                    <a:lnTo>
                      <a:pt x="958" y="465"/>
                    </a:lnTo>
                    <a:lnTo>
                      <a:pt x="958" y="465"/>
                    </a:lnTo>
                    <a:lnTo>
                      <a:pt x="964" y="473"/>
                    </a:lnTo>
                    <a:lnTo>
                      <a:pt x="969" y="480"/>
                    </a:lnTo>
                    <a:lnTo>
                      <a:pt x="973" y="487"/>
                    </a:lnTo>
                    <a:lnTo>
                      <a:pt x="975" y="497"/>
                    </a:lnTo>
                    <a:close/>
                    <a:moveTo>
                      <a:pt x="163" y="82"/>
                    </a:moveTo>
                    <a:lnTo>
                      <a:pt x="163" y="82"/>
                    </a:lnTo>
                    <a:lnTo>
                      <a:pt x="154" y="82"/>
                    </a:lnTo>
                    <a:lnTo>
                      <a:pt x="145" y="83"/>
                    </a:lnTo>
                    <a:lnTo>
                      <a:pt x="138" y="86"/>
                    </a:lnTo>
                    <a:lnTo>
                      <a:pt x="131" y="88"/>
                    </a:lnTo>
                    <a:lnTo>
                      <a:pt x="123" y="92"/>
                    </a:lnTo>
                    <a:lnTo>
                      <a:pt x="117" y="96"/>
                    </a:lnTo>
                    <a:lnTo>
                      <a:pt x="111" y="101"/>
                    </a:lnTo>
                    <a:lnTo>
                      <a:pt x="105" y="105"/>
                    </a:lnTo>
                    <a:lnTo>
                      <a:pt x="100" y="112"/>
                    </a:lnTo>
                    <a:lnTo>
                      <a:pt x="95" y="118"/>
                    </a:lnTo>
                    <a:lnTo>
                      <a:pt x="90" y="124"/>
                    </a:lnTo>
                    <a:lnTo>
                      <a:pt x="88" y="131"/>
                    </a:lnTo>
                    <a:lnTo>
                      <a:pt x="84" y="139"/>
                    </a:lnTo>
                    <a:lnTo>
                      <a:pt x="83" y="147"/>
                    </a:lnTo>
                    <a:lnTo>
                      <a:pt x="82" y="154"/>
                    </a:lnTo>
                    <a:lnTo>
                      <a:pt x="81" y="163"/>
                    </a:lnTo>
                    <a:lnTo>
                      <a:pt x="81" y="163"/>
                    </a:lnTo>
                    <a:lnTo>
                      <a:pt x="82" y="172"/>
                    </a:lnTo>
                    <a:lnTo>
                      <a:pt x="83" y="180"/>
                    </a:lnTo>
                    <a:lnTo>
                      <a:pt x="84" y="188"/>
                    </a:lnTo>
                    <a:lnTo>
                      <a:pt x="88" y="195"/>
                    </a:lnTo>
                    <a:lnTo>
                      <a:pt x="90" y="202"/>
                    </a:lnTo>
                    <a:lnTo>
                      <a:pt x="95" y="208"/>
                    </a:lnTo>
                    <a:lnTo>
                      <a:pt x="100" y="214"/>
                    </a:lnTo>
                    <a:lnTo>
                      <a:pt x="105" y="221"/>
                    </a:lnTo>
                    <a:lnTo>
                      <a:pt x="111" y="225"/>
                    </a:lnTo>
                    <a:lnTo>
                      <a:pt x="117" y="230"/>
                    </a:lnTo>
                    <a:lnTo>
                      <a:pt x="123" y="235"/>
                    </a:lnTo>
                    <a:lnTo>
                      <a:pt x="131" y="238"/>
                    </a:lnTo>
                    <a:lnTo>
                      <a:pt x="138" y="241"/>
                    </a:lnTo>
                    <a:lnTo>
                      <a:pt x="145" y="243"/>
                    </a:lnTo>
                    <a:lnTo>
                      <a:pt x="154" y="244"/>
                    </a:lnTo>
                    <a:lnTo>
                      <a:pt x="163" y="245"/>
                    </a:lnTo>
                    <a:lnTo>
                      <a:pt x="163" y="245"/>
                    </a:lnTo>
                    <a:lnTo>
                      <a:pt x="171" y="244"/>
                    </a:lnTo>
                    <a:lnTo>
                      <a:pt x="179" y="243"/>
                    </a:lnTo>
                    <a:lnTo>
                      <a:pt x="187" y="241"/>
                    </a:lnTo>
                    <a:lnTo>
                      <a:pt x="194" y="238"/>
                    </a:lnTo>
                    <a:lnTo>
                      <a:pt x="202" y="235"/>
                    </a:lnTo>
                    <a:lnTo>
                      <a:pt x="208" y="230"/>
                    </a:lnTo>
                    <a:lnTo>
                      <a:pt x="214" y="225"/>
                    </a:lnTo>
                    <a:lnTo>
                      <a:pt x="220" y="221"/>
                    </a:lnTo>
                    <a:lnTo>
                      <a:pt x="225" y="214"/>
                    </a:lnTo>
                    <a:lnTo>
                      <a:pt x="230" y="208"/>
                    </a:lnTo>
                    <a:lnTo>
                      <a:pt x="234" y="202"/>
                    </a:lnTo>
                    <a:lnTo>
                      <a:pt x="237" y="195"/>
                    </a:lnTo>
                    <a:lnTo>
                      <a:pt x="240" y="188"/>
                    </a:lnTo>
                    <a:lnTo>
                      <a:pt x="242" y="180"/>
                    </a:lnTo>
                    <a:lnTo>
                      <a:pt x="243" y="172"/>
                    </a:lnTo>
                    <a:lnTo>
                      <a:pt x="243" y="163"/>
                    </a:lnTo>
                    <a:lnTo>
                      <a:pt x="243" y="163"/>
                    </a:lnTo>
                    <a:lnTo>
                      <a:pt x="243" y="154"/>
                    </a:lnTo>
                    <a:lnTo>
                      <a:pt x="242" y="147"/>
                    </a:lnTo>
                    <a:lnTo>
                      <a:pt x="240" y="139"/>
                    </a:lnTo>
                    <a:lnTo>
                      <a:pt x="237" y="131"/>
                    </a:lnTo>
                    <a:lnTo>
                      <a:pt x="234" y="124"/>
                    </a:lnTo>
                    <a:lnTo>
                      <a:pt x="230" y="118"/>
                    </a:lnTo>
                    <a:lnTo>
                      <a:pt x="225" y="112"/>
                    </a:lnTo>
                    <a:lnTo>
                      <a:pt x="220" y="105"/>
                    </a:lnTo>
                    <a:lnTo>
                      <a:pt x="214" y="101"/>
                    </a:lnTo>
                    <a:lnTo>
                      <a:pt x="208" y="96"/>
                    </a:lnTo>
                    <a:lnTo>
                      <a:pt x="202" y="92"/>
                    </a:lnTo>
                    <a:lnTo>
                      <a:pt x="194" y="88"/>
                    </a:lnTo>
                    <a:lnTo>
                      <a:pt x="187" y="86"/>
                    </a:lnTo>
                    <a:lnTo>
                      <a:pt x="179" y="83"/>
                    </a:lnTo>
                    <a:lnTo>
                      <a:pt x="171" y="82"/>
                    </a:lnTo>
                    <a:lnTo>
                      <a:pt x="163" y="8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2791669" y="3969258"/>
              <a:ext cx="455672" cy="455672"/>
              <a:chOff x="3710200" y="5060219"/>
              <a:chExt cx="607562" cy="607562"/>
            </a:xfrm>
          </p:grpSpPr>
          <p:sp>
            <p:nvSpPr>
              <p:cNvPr id="24" name="椭圆 23"/>
              <p:cNvSpPr/>
              <p:nvPr/>
            </p:nvSpPr>
            <p:spPr>
              <a:xfrm>
                <a:off x="3710200" y="5060219"/>
                <a:ext cx="607562" cy="607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69"/>
              <p:cNvSpPr>
                <a:spLocks noEditPoints="1"/>
              </p:cNvSpPr>
              <p:nvPr/>
            </p:nvSpPr>
            <p:spPr bwMode="auto">
              <a:xfrm>
                <a:off x="3871892" y="5221912"/>
                <a:ext cx="284178" cy="284176"/>
              </a:xfrm>
              <a:custGeom>
                <a:avLst/>
                <a:gdLst>
                  <a:gd name="T0" fmla="*/ 712 w 1180"/>
                  <a:gd name="T1" fmla="*/ 1180 h 1180"/>
                  <a:gd name="T2" fmla="*/ 678 w 1180"/>
                  <a:gd name="T3" fmla="*/ 1170 h 1180"/>
                  <a:gd name="T4" fmla="*/ 656 w 1180"/>
                  <a:gd name="T5" fmla="*/ 1143 h 1180"/>
                  <a:gd name="T6" fmla="*/ 651 w 1180"/>
                  <a:gd name="T7" fmla="*/ 712 h 1180"/>
                  <a:gd name="T8" fmla="*/ 656 w 1180"/>
                  <a:gd name="T9" fmla="*/ 688 h 1180"/>
                  <a:gd name="T10" fmla="*/ 678 w 1180"/>
                  <a:gd name="T11" fmla="*/ 661 h 1180"/>
                  <a:gd name="T12" fmla="*/ 712 w 1180"/>
                  <a:gd name="T13" fmla="*/ 651 h 1180"/>
                  <a:gd name="T14" fmla="*/ 1131 w 1180"/>
                  <a:gd name="T15" fmla="*/ 652 h 1180"/>
                  <a:gd name="T16" fmla="*/ 1161 w 1180"/>
                  <a:gd name="T17" fmla="*/ 669 h 1180"/>
                  <a:gd name="T18" fmla="*/ 1178 w 1180"/>
                  <a:gd name="T19" fmla="*/ 700 h 1180"/>
                  <a:gd name="T20" fmla="*/ 1180 w 1180"/>
                  <a:gd name="T21" fmla="*/ 1119 h 1180"/>
                  <a:gd name="T22" fmla="*/ 1169 w 1180"/>
                  <a:gd name="T23" fmla="*/ 1153 h 1180"/>
                  <a:gd name="T24" fmla="*/ 1142 w 1180"/>
                  <a:gd name="T25" fmla="*/ 1175 h 1180"/>
                  <a:gd name="T26" fmla="*/ 1119 w 1180"/>
                  <a:gd name="T27" fmla="*/ 529 h 1180"/>
                  <a:gd name="T28" fmla="*/ 700 w 1180"/>
                  <a:gd name="T29" fmla="*/ 527 h 1180"/>
                  <a:gd name="T30" fmla="*/ 668 w 1180"/>
                  <a:gd name="T31" fmla="*/ 511 h 1180"/>
                  <a:gd name="T32" fmla="*/ 652 w 1180"/>
                  <a:gd name="T33" fmla="*/ 480 h 1180"/>
                  <a:gd name="T34" fmla="*/ 651 w 1180"/>
                  <a:gd name="T35" fmla="*/ 61 h 1180"/>
                  <a:gd name="T36" fmla="*/ 661 w 1180"/>
                  <a:gd name="T37" fmla="*/ 27 h 1180"/>
                  <a:gd name="T38" fmla="*/ 688 w 1180"/>
                  <a:gd name="T39" fmla="*/ 5 h 1180"/>
                  <a:gd name="T40" fmla="*/ 1119 w 1180"/>
                  <a:gd name="T41" fmla="*/ 0 h 1180"/>
                  <a:gd name="T42" fmla="*/ 1142 w 1180"/>
                  <a:gd name="T43" fmla="*/ 5 h 1180"/>
                  <a:gd name="T44" fmla="*/ 1169 w 1180"/>
                  <a:gd name="T45" fmla="*/ 27 h 1180"/>
                  <a:gd name="T46" fmla="*/ 1180 w 1180"/>
                  <a:gd name="T47" fmla="*/ 61 h 1180"/>
                  <a:gd name="T48" fmla="*/ 1178 w 1180"/>
                  <a:gd name="T49" fmla="*/ 480 h 1180"/>
                  <a:gd name="T50" fmla="*/ 1161 w 1180"/>
                  <a:gd name="T51" fmla="*/ 511 h 1180"/>
                  <a:gd name="T52" fmla="*/ 1131 w 1180"/>
                  <a:gd name="T53" fmla="*/ 527 h 1180"/>
                  <a:gd name="T54" fmla="*/ 61 w 1180"/>
                  <a:gd name="T55" fmla="*/ 1180 h 1180"/>
                  <a:gd name="T56" fmla="*/ 36 w 1180"/>
                  <a:gd name="T57" fmla="*/ 1175 h 1180"/>
                  <a:gd name="T58" fmla="*/ 9 w 1180"/>
                  <a:gd name="T59" fmla="*/ 1153 h 1180"/>
                  <a:gd name="T60" fmla="*/ 0 w 1180"/>
                  <a:gd name="T61" fmla="*/ 1119 h 1180"/>
                  <a:gd name="T62" fmla="*/ 1 w 1180"/>
                  <a:gd name="T63" fmla="*/ 700 h 1180"/>
                  <a:gd name="T64" fmla="*/ 17 w 1180"/>
                  <a:gd name="T65" fmla="*/ 669 h 1180"/>
                  <a:gd name="T66" fmla="*/ 49 w 1180"/>
                  <a:gd name="T67" fmla="*/ 652 h 1180"/>
                  <a:gd name="T68" fmla="*/ 467 w 1180"/>
                  <a:gd name="T69" fmla="*/ 651 h 1180"/>
                  <a:gd name="T70" fmla="*/ 502 w 1180"/>
                  <a:gd name="T71" fmla="*/ 661 h 1180"/>
                  <a:gd name="T72" fmla="*/ 524 w 1180"/>
                  <a:gd name="T73" fmla="*/ 688 h 1180"/>
                  <a:gd name="T74" fmla="*/ 528 w 1180"/>
                  <a:gd name="T75" fmla="*/ 1119 h 1180"/>
                  <a:gd name="T76" fmla="*/ 524 w 1180"/>
                  <a:gd name="T77" fmla="*/ 1143 h 1180"/>
                  <a:gd name="T78" fmla="*/ 502 w 1180"/>
                  <a:gd name="T79" fmla="*/ 1170 h 1180"/>
                  <a:gd name="T80" fmla="*/ 467 w 1180"/>
                  <a:gd name="T81" fmla="*/ 1180 h 1180"/>
                  <a:gd name="T82" fmla="*/ 61 w 1180"/>
                  <a:gd name="T83" fmla="*/ 529 h 1180"/>
                  <a:gd name="T84" fmla="*/ 27 w 1180"/>
                  <a:gd name="T85" fmla="*/ 519 h 1180"/>
                  <a:gd name="T86" fmla="*/ 5 w 1180"/>
                  <a:gd name="T87" fmla="*/ 492 h 1180"/>
                  <a:gd name="T88" fmla="*/ 0 w 1180"/>
                  <a:gd name="T89" fmla="*/ 61 h 1180"/>
                  <a:gd name="T90" fmla="*/ 5 w 1180"/>
                  <a:gd name="T91" fmla="*/ 36 h 1180"/>
                  <a:gd name="T92" fmla="*/ 27 w 1180"/>
                  <a:gd name="T93" fmla="*/ 11 h 1180"/>
                  <a:gd name="T94" fmla="*/ 61 w 1180"/>
                  <a:gd name="T95" fmla="*/ 0 h 1180"/>
                  <a:gd name="T96" fmla="*/ 480 w 1180"/>
                  <a:gd name="T97" fmla="*/ 1 h 1180"/>
                  <a:gd name="T98" fmla="*/ 510 w 1180"/>
                  <a:gd name="T99" fmla="*/ 18 h 1180"/>
                  <a:gd name="T100" fmla="*/ 527 w 1180"/>
                  <a:gd name="T101" fmla="*/ 49 h 1180"/>
                  <a:gd name="T102" fmla="*/ 528 w 1180"/>
                  <a:gd name="T103" fmla="*/ 467 h 1180"/>
                  <a:gd name="T104" fmla="*/ 517 w 1180"/>
                  <a:gd name="T105" fmla="*/ 502 h 1180"/>
                  <a:gd name="T106" fmla="*/ 492 w 1180"/>
                  <a:gd name="T107" fmla="*/ 524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1180">
                    <a:moveTo>
                      <a:pt x="1119" y="1180"/>
                    </a:moveTo>
                    <a:lnTo>
                      <a:pt x="712" y="1180"/>
                    </a:lnTo>
                    <a:lnTo>
                      <a:pt x="712" y="1180"/>
                    </a:lnTo>
                    <a:lnTo>
                      <a:pt x="700" y="1179"/>
                    </a:lnTo>
                    <a:lnTo>
                      <a:pt x="688" y="1175"/>
                    </a:lnTo>
                    <a:lnTo>
                      <a:pt x="678" y="1170"/>
                    </a:lnTo>
                    <a:lnTo>
                      <a:pt x="668" y="1161"/>
                    </a:lnTo>
                    <a:lnTo>
                      <a:pt x="661" y="1153"/>
                    </a:lnTo>
                    <a:lnTo>
                      <a:pt x="656" y="1143"/>
                    </a:lnTo>
                    <a:lnTo>
                      <a:pt x="652" y="1131"/>
                    </a:lnTo>
                    <a:lnTo>
                      <a:pt x="651" y="1119"/>
                    </a:lnTo>
                    <a:lnTo>
                      <a:pt x="651" y="712"/>
                    </a:lnTo>
                    <a:lnTo>
                      <a:pt x="651" y="712"/>
                    </a:lnTo>
                    <a:lnTo>
                      <a:pt x="652" y="700"/>
                    </a:lnTo>
                    <a:lnTo>
                      <a:pt x="656" y="688"/>
                    </a:lnTo>
                    <a:lnTo>
                      <a:pt x="661" y="678"/>
                    </a:lnTo>
                    <a:lnTo>
                      <a:pt x="668" y="669"/>
                    </a:lnTo>
                    <a:lnTo>
                      <a:pt x="678" y="661"/>
                    </a:lnTo>
                    <a:lnTo>
                      <a:pt x="688" y="656"/>
                    </a:lnTo>
                    <a:lnTo>
                      <a:pt x="700" y="652"/>
                    </a:lnTo>
                    <a:lnTo>
                      <a:pt x="712" y="651"/>
                    </a:lnTo>
                    <a:lnTo>
                      <a:pt x="1119" y="651"/>
                    </a:lnTo>
                    <a:lnTo>
                      <a:pt x="1119" y="651"/>
                    </a:lnTo>
                    <a:lnTo>
                      <a:pt x="1131" y="652"/>
                    </a:lnTo>
                    <a:lnTo>
                      <a:pt x="1142" y="656"/>
                    </a:lnTo>
                    <a:lnTo>
                      <a:pt x="1153" y="661"/>
                    </a:lnTo>
                    <a:lnTo>
                      <a:pt x="1161" y="669"/>
                    </a:lnTo>
                    <a:lnTo>
                      <a:pt x="1169" y="678"/>
                    </a:lnTo>
                    <a:lnTo>
                      <a:pt x="1175" y="688"/>
                    </a:lnTo>
                    <a:lnTo>
                      <a:pt x="1178" y="700"/>
                    </a:lnTo>
                    <a:lnTo>
                      <a:pt x="1180" y="712"/>
                    </a:lnTo>
                    <a:lnTo>
                      <a:pt x="1180" y="1119"/>
                    </a:lnTo>
                    <a:lnTo>
                      <a:pt x="1180" y="1119"/>
                    </a:lnTo>
                    <a:lnTo>
                      <a:pt x="1178" y="1131"/>
                    </a:lnTo>
                    <a:lnTo>
                      <a:pt x="1175" y="1143"/>
                    </a:lnTo>
                    <a:lnTo>
                      <a:pt x="1169" y="1153"/>
                    </a:lnTo>
                    <a:lnTo>
                      <a:pt x="1161" y="1161"/>
                    </a:lnTo>
                    <a:lnTo>
                      <a:pt x="1153" y="1170"/>
                    </a:lnTo>
                    <a:lnTo>
                      <a:pt x="1142" y="1175"/>
                    </a:lnTo>
                    <a:lnTo>
                      <a:pt x="1131" y="1179"/>
                    </a:lnTo>
                    <a:lnTo>
                      <a:pt x="1119" y="1180"/>
                    </a:lnTo>
                    <a:close/>
                    <a:moveTo>
                      <a:pt x="1119" y="529"/>
                    </a:moveTo>
                    <a:lnTo>
                      <a:pt x="712" y="529"/>
                    </a:lnTo>
                    <a:lnTo>
                      <a:pt x="712" y="529"/>
                    </a:lnTo>
                    <a:lnTo>
                      <a:pt x="700" y="527"/>
                    </a:lnTo>
                    <a:lnTo>
                      <a:pt x="688" y="524"/>
                    </a:lnTo>
                    <a:lnTo>
                      <a:pt x="678" y="519"/>
                    </a:lnTo>
                    <a:lnTo>
                      <a:pt x="668" y="511"/>
                    </a:lnTo>
                    <a:lnTo>
                      <a:pt x="661" y="502"/>
                    </a:lnTo>
                    <a:lnTo>
                      <a:pt x="656" y="492"/>
                    </a:lnTo>
                    <a:lnTo>
                      <a:pt x="652" y="480"/>
                    </a:lnTo>
                    <a:lnTo>
                      <a:pt x="651" y="467"/>
                    </a:lnTo>
                    <a:lnTo>
                      <a:pt x="651" y="61"/>
                    </a:lnTo>
                    <a:lnTo>
                      <a:pt x="651" y="61"/>
                    </a:lnTo>
                    <a:lnTo>
                      <a:pt x="652" y="49"/>
                    </a:lnTo>
                    <a:lnTo>
                      <a:pt x="656" y="36"/>
                    </a:lnTo>
                    <a:lnTo>
                      <a:pt x="661" y="27"/>
                    </a:lnTo>
                    <a:lnTo>
                      <a:pt x="668" y="18"/>
                    </a:lnTo>
                    <a:lnTo>
                      <a:pt x="678" y="11"/>
                    </a:lnTo>
                    <a:lnTo>
                      <a:pt x="688" y="5"/>
                    </a:lnTo>
                    <a:lnTo>
                      <a:pt x="700" y="1"/>
                    </a:lnTo>
                    <a:lnTo>
                      <a:pt x="712" y="0"/>
                    </a:lnTo>
                    <a:lnTo>
                      <a:pt x="1119" y="0"/>
                    </a:lnTo>
                    <a:lnTo>
                      <a:pt x="1119" y="0"/>
                    </a:lnTo>
                    <a:lnTo>
                      <a:pt x="1131" y="1"/>
                    </a:lnTo>
                    <a:lnTo>
                      <a:pt x="1142" y="5"/>
                    </a:lnTo>
                    <a:lnTo>
                      <a:pt x="1153" y="11"/>
                    </a:lnTo>
                    <a:lnTo>
                      <a:pt x="1161" y="18"/>
                    </a:lnTo>
                    <a:lnTo>
                      <a:pt x="1169" y="27"/>
                    </a:lnTo>
                    <a:lnTo>
                      <a:pt x="1175" y="36"/>
                    </a:lnTo>
                    <a:lnTo>
                      <a:pt x="1178" y="49"/>
                    </a:lnTo>
                    <a:lnTo>
                      <a:pt x="1180" y="61"/>
                    </a:lnTo>
                    <a:lnTo>
                      <a:pt x="1180" y="467"/>
                    </a:lnTo>
                    <a:lnTo>
                      <a:pt x="1180" y="467"/>
                    </a:lnTo>
                    <a:lnTo>
                      <a:pt x="1178" y="480"/>
                    </a:lnTo>
                    <a:lnTo>
                      <a:pt x="1175" y="492"/>
                    </a:lnTo>
                    <a:lnTo>
                      <a:pt x="1169" y="502"/>
                    </a:lnTo>
                    <a:lnTo>
                      <a:pt x="1161" y="511"/>
                    </a:lnTo>
                    <a:lnTo>
                      <a:pt x="1153" y="519"/>
                    </a:lnTo>
                    <a:lnTo>
                      <a:pt x="1142" y="524"/>
                    </a:lnTo>
                    <a:lnTo>
                      <a:pt x="1131" y="527"/>
                    </a:lnTo>
                    <a:lnTo>
                      <a:pt x="1119" y="529"/>
                    </a:lnTo>
                    <a:close/>
                    <a:moveTo>
                      <a:pt x="467" y="1180"/>
                    </a:moveTo>
                    <a:lnTo>
                      <a:pt x="61" y="1180"/>
                    </a:lnTo>
                    <a:lnTo>
                      <a:pt x="61" y="1180"/>
                    </a:lnTo>
                    <a:lnTo>
                      <a:pt x="49" y="1179"/>
                    </a:lnTo>
                    <a:lnTo>
                      <a:pt x="36" y="1175"/>
                    </a:lnTo>
                    <a:lnTo>
                      <a:pt x="27" y="1170"/>
                    </a:lnTo>
                    <a:lnTo>
                      <a:pt x="17" y="1161"/>
                    </a:lnTo>
                    <a:lnTo>
                      <a:pt x="9" y="1153"/>
                    </a:lnTo>
                    <a:lnTo>
                      <a:pt x="5" y="1143"/>
                    </a:lnTo>
                    <a:lnTo>
                      <a:pt x="1" y="1131"/>
                    </a:lnTo>
                    <a:lnTo>
                      <a:pt x="0" y="1119"/>
                    </a:lnTo>
                    <a:lnTo>
                      <a:pt x="0" y="712"/>
                    </a:lnTo>
                    <a:lnTo>
                      <a:pt x="0" y="712"/>
                    </a:lnTo>
                    <a:lnTo>
                      <a:pt x="1" y="700"/>
                    </a:lnTo>
                    <a:lnTo>
                      <a:pt x="5" y="688"/>
                    </a:lnTo>
                    <a:lnTo>
                      <a:pt x="9" y="678"/>
                    </a:lnTo>
                    <a:lnTo>
                      <a:pt x="17" y="669"/>
                    </a:lnTo>
                    <a:lnTo>
                      <a:pt x="27" y="661"/>
                    </a:lnTo>
                    <a:lnTo>
                      <a:pt x="36" y="656"/>
                    </a:lnTo>
                    <a:lnTo>
                      <a:pt x="49" y="652"/>
                    </a:lnTo>
                    <a:lnTo>
                      <a:pt x="61" y="651"/>
                    </a:lnTo>
                    <a:lnTo>
                      <a:pt x="467" y="651"/>
                    </a:lnTo>
                    <a:lnTo>
                      <a:pt x="467" y="651"/>
                    </a:lnTo>
                    <a:lnTo>
                      <a:pt x="480" y="652"/>
                    </a:lnTo>
                    <a:lnTo>
                      <a:pt x="492" y="656"/>
                    </a:lnTo>
                    <a:lnTo>
                      <a:pt x="502" y="661"/>
                    </a:lnTo>
                    <a:lnTo>
                      <a:pt x="510" y="669"/>
                    </a:lnTo>
                    <a:lnTo>
                      <a:pt x="517" y="678"/>
                    </a:lnTo>
                    <a:lnTo>
                      <a:pt x="524" y="688"/>
                    </a:lnTo>
                    <a:lnTo>
                      <a:pt x="527" y="700"/>
                    </a:lnTo>
                    <a:lnTo>
                      <a:pt x="528" y="712"/>
                    </a:lnTo>
                    <a:lnTo>
                      <a:pt x="528" y="1119"/>
                    </a:lnTo>
                    <a:lnTo>
                      <a:pt x="528" y="1119"/>
                    </a:lnTo>
                    <a:lnTo>
                      <a:pt x="527" y="1131"/>
                    </a:lnTo>
                    <a:lnTo>
                      <a:pt x="524" y="1143"/>
                    </a:lnTo>
                    <a:lnTo>
                      <a:pt x="517" y="1153"/>
                    </a:lnTo>
                    <a:lnTo>
                      <a:pt x="510" y="1161"/>
                    </a:lnTo>
                    <a:lnTo>
                      <a:pt x="502" y="1170"/>
                    </a:lnTo>
                    <a:lnTo>
                      <a:pt x="492" y="1175"/>
                    </a:lnTo>
                    <a:lnTo>
                      <a:pt x="480" y="1179"/>
                    </a:lnTo>
                    <a:lnTo>
                      <a:pt x="467" y="1180"/>
                    </a:lnTo>
                    <a:close/>
                    <a:moveTo>
                      <a:pt x="467" y="529"/>
                    </a:moveTo>
                    <a:lnTo>
                      <a:pt x="61" y="529"/>
                    </a:lnTo>
                    <a:lnTo>
                      <a:pt x="61" y="529"/>
                    </a:lnTo>
                    <a:lnTo>
                      <a:pt x="49" y="527"/>
                    </a:lnTo>
                    <a:lnTo>
                      <a:pt x="36" y="524"/>
                    </a:lnTo>
                    <a:lnTo>
                      <a:pt x="27" y="519"/>
                    </a:lnTo>
                    <a:lnTo>
                      <a:pt x="17" y="511"/>
                    </a:lnTo>
                    <a:lnTo>
                      <a:pt x="9" y="502"/>
                    </a:lnTo>
                    <a:lnTo>
                      <a:pt x="5" y="492"/>
                    </a:lnTo>
                    <a:lnTo>
                      <a:pt x="1" y="480"/>
                    </a:lnTo>
                    <a:lnTo>
                      <a:pt x="0" y="467"/>
                    </a:lnTo>
                    <a:lnTo>
                      <a:pt x="0" y="61"/>
                    </a:lnTo>
                    <a:lnTo>
                      <a:pt x="0" y="61"/>
                    </a:lnTo>
                    <a:lnTo>
                      <a:pt x="1" y="49"/>
                    </a:lnTo>
                    <a:lnTo>
                      <a:pt x="5" y="36"/>
                    </a:lnTo>
                    <a:lnTo>
                      <a:pt x="9" y="27"/>
                    </a:lnTo>
                    <a:lnTo>
                      <a:pt x="17" y="18"/>
                    </a:lnTo>
                    <a:lnTo>
                      <a:pt x="27" y="11"/>
                    </a:lnTo>
                    <a:lnTo>
                      <a:pt x="36" y="5"/>
                    </a:lnTo>
                    <a:lnTo>
                      <a:pt x="49" y="1"/>
                    </a:lnTo>
                    <a:lnTo>
                      <a:pt x="61" y="0"/>
                    </a:lnTo>
                    <a:lnTo>
                      <a:pt x="467" y="0"/>
                    </a:lnTo>
                    <a:lnTo>
                      <a:pt x="467" y="0"/>
                    </a:lnTo>
                    <a:lnTo>
                      <a:pt x="480" y="1"/>
                    </a:lnTo>
                    <a:lnTo>
                      <a:pt x="492" y="5"/>
                    </a:lnTo>
                    <a:lnTo>
                      <a:pt x="502" y="11"/>
                    </a:lnTo>
                    <a:lnTo>
                      <a:pt x="510" y="18"/>
                    </a:lnTo>
                    <a:lnTo>
                      <a:pt x="517" y="27"/>
                    </a:lnTo>
                    <a:lnTo>
                      <a:pt x="524" y="36"/>
                    </a:lnTo>
                    <a:lnTo>
                      <a:pt x="527" y="49"/>
                    </a:lnTo>
                    <a:lnTo>
                      <a:pt x="528" y="61"/>
                    </a:lnTo>
                    <a:lnTo>
                      <a:pt x="528" y="467"/>
                    </a:lnTo>
                    <a:lnTo>
                      <a:pt x="528" y="467"/>
                    </a:lnTo>
                    <a:lnTo>
                      <a:pt x="527" y="480"/>
                    </a:lnTo>
                    <a:lnTo>
                      <a:pt x="524" y="492"/>
                    </a:lnTo>
                    <a:lnTo>
                      <a:pt x="517" y="502"/>
                    </a:lnTo>
                    <a:lnTo>
                      <a:pt x="510" y="511"/>
                    </a:lnTo>
                    <a:lnTo>
                      <a:pt x="502" y="519"/>
                    </a:lnTo>
                    <a:lnTo>
                      <a:pt x="492" y="524"/>
                    </a:lnTo>
                    <a:lnTo>
                      <a:pt x="480" y="527"/>
                    </a:lnTo>
                    <a:lnTo>
                      <a:pt x="467" y="52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组合 14"/>
            <p:cNvGrpSpPr/>
            <p:nvPr/>
          </p:nvGrpSpPr>
          <p:grpSpPr>
            <a:xfrm>
              <a:off x="2791669" y="3076251"/>
              <a:ext cx="455672" cy="455672"/>
              <a:chOff x="3480926" y="4216961"/>
              <a:chExt cx="607562" cy="607562"/>
            </a:xfrm>
          </p:grpSpPr>
          <p:sp>
            <p:nvSpPr>
              <p:cNvPr id="22" name="椭圆 21"/>
              <p:cNvSpPr/>
              <p:nvPr/>
            </p:nvSpPr>
            <p:spPr>
              <a:xfrm>
                <a:off x="3480926" y="4216961"/>
                <a:ext cx="607562" cy="6075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43"/>
              <p:cNvSpPr>
                <a:spLocks/>
              </p:cNvSpPr>
              <p:nvPr/>
            </p:nvSpPr>
            <p:spPr bwMode="auto">
              <a:xfrm>
                <a:off x="3628867" y="4363723"/>
                <a:ext cx="304406" cy="314038"/>
              </a:xfrm>
              <a:custGeom>
                <a:avLst/>
                <a:gdLst>
                  <a:gd name="T0" fmla="*/ 1261 w 1263"/>
                  <a:gd name="T1" fmla="*/ 1012 h 1305"/>
                  <a:gd name="T2" fmla="*/ 1245 w 1263"/>
                  <a:gd name="T3" fmla="*/ 1047 h 1305"/>
                  <a:gd name="T4" fmla="*/ 1211 w 1263"/>
                  <a:gd name="T5" fmla="*/ 1077 h 1305"/>
                  <a:gd name="T6" fmla="*/ 1164 w 1263"/>
                  <a:gd name="T7" fmla="*/ 1101 h 1305"/>
                  <a:gd name="T8" fmla="*/ 1105 w 1263"/>
                  <a:gd name="T9" fmla="*/ 1115 h 1305"/>
                  <a:gd name="T10" fmla="*/ 1038 w 1263"/>
                  <a:gd name="T11" fmla="*/ 1121 h 1305"/>
                  <a:gd name="T12" fmla="*/ 993 w 1263"/>
                  <a:gd name="T13" fmla="*/ 1119 h 1305"/>
                  <a:gd name="T14" fmla="*/ 931 w 1263"/>
                  <a:gd name="T15" fmla="*/ 1107 h 1305"/>
                  <a:gd name="T16" fmla="*/ 879 w 1263"/>
                  <a:gd name="T17" fmla="*/ 1085 h 1305"/>
                  <a:gd name="T18" fmla="*/ 841 w 1263"/>
                  <a:gd name="T19" fmla="*/ 1057 h 1305"/>
                  <a:gd name="T20" fmla="*/ 819 w 1263"/>
                  <a:gd name="T21" fmla="*/ 1024 h 1305"/>
                  <a:gd name="T22" fmla="*/ 814 w 1263"/>
                  <a:gd name="T23" fmla="*/ 999 h 1305"/>
                  <a:gd name="T24" fmla="*/ 824 w 1263"/>
                  <a:gd name="T25" fmla="*/ 962 h 1305"/>
                  <a:gd name="T26" fmla="*/ 853 w 1263"/>
                  <a:gd name="T27" fmla="*/ 930 h 1305"/>
                  <a:gd name="T28" fmla="*/ 896 w 1263"/>
                  <a:gd name="T29" fmla="*/ 905 h 1305"/>
                  <a:gd name="T30" fmla="*/ 951 w 1263"/>
                  <a:gd name="T31" fmla="*/ 886 h 1305"/>
                  <a:gd name="T32" fmla="*/ 1015 w 1263"/>
                  <a:gd name="T33" fmla="*/ 877 h 1305"/>
                  <a:gd name="T34" fmla="*/ 1066 w 1263"/>
                  <a:gd name="T35" fmla="*/ 877 h 1305"/>
                  <a:gd name="T36" fmla="*/ 1140 w 1263"/>
                  <a:gd name="T37" fmla="*/ 890 h 1305"/>
                  <a:gd name="T38" fmla="*/ 448 w 1263"/>
                  <a:gd name="T39" fmla="*/ 532 h 1305"/>
                  <a:gd name="T40" fmla="*/ 447 w 1263"/>
                  <a:gd name="T41" fmla="*/ 1194 h 1305"/>
                  <a:gd name="T42" fmla="*/ 430 w 1263"/>
                  <a:gd name="T43" fmla="*/ 1229 h 1305"/>
                  <a:gd name="T44" fmla="*/ 396 w 1263"/>
                  <a:gd name="T45" fmla="*/ 1259 h 1305"/>
                  <a:gd name="T46" fmla="*/ 348 w 1263"/>
                  <a:gd name="T47" fmla="*/ 1283 h 1305"/>
                  <a:gd name="T48" fmla="*/ 291 w 1263"/>
                  <a:gd name="T49" fmla="*/ 1299 h 1305"/>
                  <a:gd name="T50" fmla="*/ 223 w 1263"/>
                  <a:gd name="T51" fmla="*/ 1305 h 1305"/>
                  <a:gd name="T52" fmla="*/ 178 w 1263"/>
                  <a:gd name="T53" fmla="*/ 1301 h 1305"/>
                  <a:gd name="T54" fmla="*/ 116 w 1263"/>
                  <a:gd name="T55" fmla="*/ 1289 h 1305"/>
                  <a:gd name="T56" fmla="*/ 65 w 1263"/>
                  <a:gd name="T57" fmla="*/ 1269 h 1305"/>
                  <a:gd name="T58" fmla="*/ 26 w 1263"/>
                  <a:gd name="T59" fmla="*/ 1240 h 1305"/>
                  <a:gd name="T60" fmla="*/ 3 w 1263"/>
                  <a:gd name="T61" fmla="*/ 1206 h 1305"/>
                  <a:gd name="T62" fmla="*/ 0 w 1263"/>
                  <a:gd name="T63" fmla="*/ 1182 h 1305"/>
                  <a:gd name="T64" fmla="*/ 9 w 1263"/>
                  <a:gd name="T65" fmla="*/ 1146 h 1305"/>
                  <a:gd name="T66" fmla="*/ 37 w 1263"/>
                  <a:gd name="T67" fmla="*/ 1114 h 1305"/>
                  <a:gd name="T68" fmla="*/ 80 w 1263"/>
                  <a:gd name="T69" fmla="*/ 1087 h 1305"/>
                  <a:gd name="T70" fmla="*/ 136 w 1263"/>
                  <a:gd name="T71" fmla="*/ 1069 h 1305"/>
                  <a:gd name="T72" fmla="*/ 200 w 1263"/>
                  <a:gd name="T73" fmla="*/ 1061 h 1305"/>
                  <a:gd name="T74" fmla="*/ 251 w 1263"/>
                  <a:gd name="T75" fmla="*/ 1061 h 1305"/>
                  <a:gd name="T76" fmla="*/ 325 w 1263"/>
                  <a:gd name="T77" fmla="*/ 1073 h 1305"/>
                  <a:gd name="T78" fmla="*/ 325 w 1263"/>
                  <a:gd name="T79" fmla="*/ 245 h 1305"/>
                  <a:gd name="T80" fmla="*/ 331 w 1263"/>
                  <a:gd name="T81" fmla="*/ 221 h 1305"/>
                  <a:gd name="T82" fmla="*/ 345 w 1263"/>
                  <a:gd name="T83" fmla="*/ 204 h 1305"/>
                  <a:gd name="T84" fmla="*/ 377 w 1263"/>
                  <a:gd name="T85" fmla="*/ 186 h 1305"/>
                  <a:gd name="T86" fmla="*/ 1201 w 1263"/>
                  <a:gd name="T87" fmla="*/ 0 h 1305"/>
                  <a:gd name="T88" fmla="*/ 1235 w 1263"/>
                  <a:gd name="T89" fmla="*/ 11 h 1305"/>
                  <a:gd name="T90" fmla="*/ 1258 w 1263"/>
                  <a:gd name="T91" fmla="*/ 37 h 1305"/>
                  <a:gd name="T92" fmla="*/ 1263 w 1263"/>
                  <a:gd name="T93" fmla="*/ 937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3" h="1305">
                    <a:moveTo>
                      <a:pt x="1263" y="999"/>
                    </a:moveTo>
                    <a:lnTo>
                      <a:pt x="1263" y="999"/>
                    </a:lnTo>
                    <a:lnTo>
                      <a:pt x="1261" y="1012"/>
                    </a:lnTo>
                    <a:lnTo>
                      <a:pt x="1258" y="1024"/>
                    </a:lnTo>
                    <a:lnTo>
                      <a:pt x="1252" y="1035"/>
                    </a:lnTo>
                    <a:lnTo>
                      <a:pt x="1245" y="1047"/>
                    </a:lnTo>
                    <a:lnTo>
                      <a:pt x="1235" y="1057"/>
                    </a:lnTo>
                    <a:lnTo>
                      <a:pt x="1224" y="1067"/>
                    </a:lnTo>
                    <a:lnTo>
                      <a:pt x="1211" y="1077"/>
                    </a:lnTo>
                    <a:lnTo>
                      <a:pt x="1197" y="1085"/>
                    </a:lnTo>
                    <a:lnTo>
                      <a:pt x="1181" y="1093"/>
                    </a:lnTo>
                    <a:lnTo>
                      <a:pt x="1164" y="1101"/>
                    </a:lnTo>
                    <a:lnTo>
                      <a:pt x="1145" y="1107"/>
                    </a:lnTo>
                    <a:lnTo>
                      <a:pt x="1126" y="1111"/>
                    </a:lnTo>
                    <a:lnTo>
                      <a:pt x="1105" y="1115"/>
                    </a:lnTo>
                    <a:lnTo>
                      <a:pt x="1084" y="1119"/>
                    </a:lnTo>
                    <a:lnTo>
                      <a:pt x="1061" y="1120"/>
                    </a:lnTo>
                    <a:lnTo>
                      <a:pt x="1038" y="1121"/>
                    </a:lnTo>
                    <a:lnTo>
                      <a:pt x="1038" y="1121"/>
                    </a:lnTo>
                    <a:lnTo>
                      <a:pt x="1015" y="1120"/>
                    </a:lnTo>
                    <a:lnTo>
                      <a:pt x="993" y="1119"/>
                    </a:lnTo>
                    <a:lnTo>
                      <a:pt x="972" y="1115"/>
                    </a:lnTo>
                    <a:lnTo>
                      <a:pt x="951" y="1111"/>
                    </a:lnTo>
                    <a:lnTo>
                      <a:pt x="931" y="1107"/>
                    </a:lnTo>
                    <a:lnTo>
                      <a:pt x="913" y="1101"/>
                    </a:lnTo>
                    <a:lnTo>
                      <a:pt x="896" y="1093"/>
                    </a:lnTo>
                    <a:lnTo>
                      <a:pt x="879" y="1085"/>
                    </a:lnTo>
                    <a:lnTo>
                      <a:pt x="865" y="1077"/>
                    </a:lnTo>
                    <a:lnTo>
                      <a:pt x="853" y="1067"/>
                    </a:lnTo>
                    <a:lnTo>
                      <a:pt x="841" y="1057"/>
                    </a:lnTo>
                    <a:lnTo>
                      <a:pt x="831" y="1047"/>
                    </a:lnTo>
                    <a:lnTo>
                      <a:pt x="824" y="1035"/>
                    </a:lnTo>
                    <a:lnTo>
                      <a:pt x="819" y="1024"/>
                    </a:lnTo>
                    <a:lnTo>
                      <a:pt x="816" y="1012"/>
                    </a:lnTo>
                    <a:lnTo>
                      <a:pt x="814" y="999"/>
                    </a:lnTo>
                    <a:lnTo>
                      <a:pt x="814" y="999"/>
                    </a:lnTo>
                    <a:lnTo>
                      <a:pt x="816" y="987"/>
                    </a:lnTo>
                    <a:lnTo>
                      <a:pt x="819" y="975"/>
                    </a:lnTo>
                    <a:lnTo>
                      <a:pt x="824" y="962"/>
                    </a:lnTo>
                    <a:lnTo>
                      <a:pt x="831" y="952"/>
                    </a:lnTo>
                    <a:lnTo>
                      <a:pt x="841" y="941"/>
                    </a:lnTo>
                    <a:lnTo>
                      <a:pt x="853" y="930"/>
                    </a:lnTo>
                    <a:lnTo>
                      <a:pt x="865" y="920"/>
                    </a:lnTo>
                    <a:lnTo>
                      <a:pt x="879" y="912"/>
                    </a:lnTo>
                    <a:lnTo>
                      <a:pt x="896" y="905"/>
                    </a:lnTo>
                    <a:lnTo>
                      <a:pt x="913" y="898"/>
                    </a:lnTo>
                    <a:lnTo>
                      <a:pt x="931" y="892"/>
                    </a:lnTo>
                    <a:lnTo>
                      <a:pt x="951" y="886"/>
                    </a:lnTo>
                    <a:lnTo>
                      <a:pt x="972" y="882"/>
                    </a:lnTo>
                    <a:lnTo>
                      <a:pt x="993" y="878"/>
                    </a:lnTo>
                    <a:lnTo>
                      <a:pt x="1015" y="877"/>
                    </a:lnTo>
                    <a:lnTo>
                      <a:pt x="1038" y="876"/>
                    </a:lnTo>
                    <a:lnTo>
                      <a:pt x="1038" y="876"/>
                    </a:lnTo>
                    <a:lnTo>
                      <a:pt x="1066" y="877"/>
                    </a:lnTo>
                    <a:lnTo>
                      <a:pt x="1092" y="880"/>
                    </a:lnTo>
                    <a:lnTo>
                      <a:pt x="1116" y="884"/>
                    </a:lnTo>
                    <a:lnTo>
                      <a:pt x="1140" y="890"/>
                    </a:lnTo>
                    <a:lnTo>
                      <a:pt x="1140" y="775"/>
                    </a:lnTo>
                    <a:lnTo>
                      <a:pt x="1140" y="382"/>
                    </a:lnTo>
                    <a:lnTo>
                      <a:pt x="448" y="532"/>
                    </a:lnTo>
                    <a:lnTo>
                      <a:pt x="448" y="1182"/>
                    </a:lnTo>
                    <a:lnTo>
                      <a:pt x="448" y="1182"/>
                    </a:lnTo>
                    <a:lnTo>
                      <a:pt x="447" y="1194"/>
                    </a:lnTo>
                    <a:lnTo>
                      <a:pt x="443" y="1206"/>
                    </a:lnTo>
                    <a:lnTo>
                      <a:pt x="437" y="1218"/>
                    </a:lnTo>
                    <a:lnTo>
                      <a:pt x="430" y="1229"/>
                    </a:lnTo>
                    <a:lnTo>
                      <a:pt x="420" y="1240"/>
                    </a:lnTo>
                    <a:lnTo>
                      <a:pt x="410" y="1251"/>
                    </a:lnTo>
                    <a:lnTo>
                      <a:pt x="396" y="1259"/>
                    </a:lnTo>
                    <a:lnTo>
                      <a:pt x="382" y="1269"/>
                    </a:lnTo>
                    <a:lnTo>
                      <a:pt x="366" y="1276"/>
                    </a:lnTo>
                    <a:lnTo>
                      <a:pt x="348" y="1283"/>
                    </a:lnTo>
                    <a:lnTo>
                      <a:pt x="330" y="1289"/>
                    </a:lnTo>
                    <a:lnTo>
                      <a:pt x="311" y="1295"/>
                    </a:lnTo>
                    <a:lnTo>
                      <a:pt x="291" y="1299"/>
                    </a:lnTo>
                    <a:lnTo>
                      <a:pt x="269" y="1301"/>
                    </a:lnTo>
                    <a:lnTo>
                      <a:pt x="246" y="1304"/>
                    </a:lnTo>
                    <a:lnTo>
                      <a:pt x="223" y="1305"/>
                    </a:lnTo>
                    <a:lnTo>
                      <a:pt x="223" y="1305"/>
                    </a:lnTo>
                    <a:lnTo>
                      <a:pt x="200" y="1304"/>
                    </a:lnTo>
                    <a:lnTo>
                      <a:pt x="178" y="1301"/>
                    </a:lnTo>
                    <a:lnTo>
                      <a:pt x="157" y="1299"/>
                    </a:lnTo>
                    <a:lnTo>
                      <a:pt x="136" y="1295"/>
                    </a:lnTo>
                    <a:lnTo>
                      <a:pt x="116" y="1289"/>
                    </a:lnTo>
                    <a:lnTo>
                      <a:pt x="98" y="1283"/>
                    </a:lnTo>
                    <a:lnTo>
                      <a:pt x="80" y="1276"/>
                    </a:lnTo>
                    <a:lnTo>
                      <a:pt x="65" y="1269"/>
                    </a:lnTo>
                    <a:lnTo>
                      <a:pt x="50" y="1259"/>
                    </a:lnTo>
                    <a:lnTo>
                      <a:pt x="37" y="1251"/>
                    </a:lnTo>
                    <a:lnTo>
                      <a:pt x="26" y="1240"/>
                    </a:lnTo>
                    <a:lnTo>
                      <a:pt x="17" y="1229"/>
                    </a:lnTo>
                    <a:lnTo>
                      <a:pt x="9" y="1218"/>
                    </a:lnTo>
                    <a:lnTo>
                      <a:pt x="3" y="1206"/>
                    </a:lnTo>
                    <a:lnTo>
                      <a:pt x="0" y="1194"/>
                    </a:lnTo>
                    <a:lnTo>
                      <a:pt x="0" y="1182"/>
                    </a:lnTo>
                    <a:lnTo>
                      <a:pt x="0" y="1182"/>
                    </a:lnTo>
                    <a:lnTo>
                      <a:pt x="0" y="1169"/>
                    </a:lnTo>
                    <a:lnTo>
                      <a:pt x="3" y="1157"/>
                    </a:lnTo>
                    <a:lnTo>
                      <a:pt x="9" y="1146"/>
                    </a:lnTo>
                    <a:lnTo>
                      <a:pt x="17" y="1134"/>
                    </a:lnTo>
                    <a:lnTo>
                      <a:pt x="26" y="1124"/>
                    </a:lnTo>
                    <a:lnTo>
                      <a:pt x="37" y="1114"/>
                    </a:lnTo>
                    <a:lnTo>
                      <a:pt x="50" y="1104"/>
                    </a:lnTo>
                    <a:lnTo>
                      <a:pt x="65" y="1096"/>
                    </a:lnTo>
                    <a:lnTo>
                      <a:pt x="80" y="1087"/>
                    </a:lnTo>
                    <a:lnTo>
                      <a:pt x="98" y="1080"/>
                    </a:lnTo>
                    <a:lnTo>
                      <a:pt x="116" y="1074"/>
                    </a:lnTo>
                    <a:lnTo>
                      <a:pt x="136" y="1069"/>
                    </a:lnTo>
                    <a:lnTo>
                      <a:pt x="157" y="1066"/>
                    </a:lnTo>
                    <a:lnTo>
                      <a:pt x="178" y="1062"/>
                    </a:lnTo>
                    <a:lnTo>
                      <a:pt x="200" y="1061"/>
                    </a:lnTo>
                    <a:lnTo>
                      <a:pt x="223" y="1060"/>
                    </a:lnTo>
                    <a:lnTo>
                      <a:pt x="223" y="1060"/>
                    </a:lnTo>
                    <a:lnTo>
                      <a:pt x="251" y="1061"/>
                    </a:lnTo>
                    <a:lnTo>
                      <a:pt x="276" y="1063"/>
                    </a:lnTo>
                    <a:lnTo>
                      <a:pt x="301" y="1067"/>
                    </a:lnTo>
                    <a:lnTo>
                      <a:pt x="325" y="1073"/>
                    </a:lnTo>
                    <a:lnTo>
                      <a:pt x="325" y="978"/>
                    </a:lnTo>
                    <a:lnTo>
                      <a:pt x="325" y="245"/>
                    </a:lnTo>
                    <a:lnTo>
                      <a:pt x="325" y="245"/>
                    </a:lnTo>
                    <a:lnTo>
                      <a:pt x="325" y="237"/>
                    </a:lnTo>
                    <a:lnTo>
                      <a:pt x="328" y="228"/>
                    </a:lnTo>
                    <a:lnTo>
                      <a:pt x="331" y="221"/>
                    </a:lnTo>
                    <a:lnTo>
                      <a:pt x="335" y="215"/>
                    </a:lnTo>
                    <a:lnTo>
                      <a:pt x="340" y="210"/>
                    </a:lnTo>
                    <a:lnTo>
                      <a:pt x="345" y="204"/>
                    </a:lnTo>
                    <a:lnTo>
                      <a:pt x="355" y="197"/>
                    </a:lnTo>
                    <a:lnTo>
                      <a:pt x="367" y="191"/>
                    </a:lnTo>
                    <a:lnTo>
                      <a:pt x="377" y="186"/>
                    </a:lnTo>
                    <a:lnTo>
                      <a:pt x="387" y="184"/>
                    </a:lnTo>
                    <a:lnTo>
                      <a:pt x="1201" y="0"/>
                    </a:lnTo>
                    <a:lnTo>
                      <a:pt x="1201" y="0"/>
                    </a:lnTo>
                    <a:lnTo>
                      <a:pt x="1213" y="1"/>
                    </a:lnTo>
                    <a:lnTo>
                      <a:pt x="1225" y="5"/>
                    </a:lnTo>
                    <a:lnTo>
                      <a:pt x="1235" y="11"/>
                    </a:lnTo>
                    <a:lnTo>
                      <a:pt x="1245" y="18"/>
                    </a:lnTo>
                    <a:lnTo>
                      <a:pt x="1252" y="28"/>
                    </a:lnTo>
                    <a:lnTo>
                      <a:pt x="1258" y="37"/>
                    </a:lnTo>
                    <a:lnTo>
                      <a:pt x="1261" y="49"/>
                    </a:lnTo>
                    <a:lnTo>
                      <a:pt x="1263" y="61"/>
                    </a:lnTo>
                    <a:lnTo>
                      <a:pt x="1263" y="937"/>
                    </a:lnTo>
                    <a:lnTo>
                      <a:pt x="1263" y="978"/>
                    </a:lnTo>
                    <a:lnTo>
                      <a:pt x="1263" y="99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70"/>
            <p:cNvSpPr txBox="1"/>
            <p:nvPr/>
          </p:nvSpPr>
          <p:spPr>
            <a:xfrm>
              <a:off x="1110566" y="2150250"/>
              <a:ext cx="1681104" cy="718145"/>
            </a:xfrm>
            <a:prstGeom prst="rect">
              <a:avLst/>
            </a:prstGeom>
            <a:noFill/>
          </p:spPr>
          <p:txBody>
            <a:bodyPr wrap="square" lIns="68580" tIns="34290" rIns="68580" bIns="34290" rtlCol="0">
              <a:spAutoFit/>
            </a:bodyPr>
            <a:lstStyle/>
            <a:p>
              <a:pPr>
                <a:spcBef>
                  <a:spcPts val="450"/>
                </a:spcBef>
              </a:pPr>
              <a:r>
                <a:rPr lang="zh-CN" altLang="en-US" sz="1600" b="1" dirty="0" smtClean="0">
                  <a:solidFill>
                    <a:schemeClr val="bg1"/>
                  </a:solidFill>
                  <a:latin typeface="微软雅黑" panose="020B0503020204020204" pitchFamily="34" charset="-122"/>
                  <a:ea typeface="微软雅黑" panose="020B0503020204020204" pitchFamily="34" charset="-122"/>
                </a:rPr>
                <a:t>添加标题</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spcBef>
                  <a:spcPts val="450"/>
                </a:spcBef>
              </a:pP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r>
                <a:rPr lang="en-US" altLang="zh-CN" sz="1100" dirty="0">
                  <a:solidFill>
                    <a:schemeClr val="accent1"/>
                  </a:solidFill>
                  <a:latin typeface="微软雅黑" panose="020B0503020204020204" pitchFamily="34" charset="-122"/>
                  <a:ea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endParaRPr lang="en-US" altLang="zh-CN" sz="1100" dirty="0">
                <a:solidFill>
                  <a:schemeClr val="accent1"/>
                </a:solidFill>
                <a:latin typeface="微软雅黑" panose="020B0503020204020204" pitchFamily="34" charset="-122"/>
                <a:ea typeface="微软雅黑" panose="020B0503020204020204" pitchFamily="34" charset="-122"/>
              </a:endParaRPr>
            </a:p>
          </p:txBody>
        </p:sp>
        <p:sp>
          <p:nvSpPr>
            <p:cNvPr id="17" name="文本框 70"/>
            <p:cNvSpPr txBox="1"/>
            <p:nvPr/>
          </p:nvSpPr>
          <p:spPr>
            <a:xfrm>
              <a:off x="3347864" y="2150250"/>
              <a:ext cx="1681104" cy="718145"/>
            </a:xfrm>
            <a:prstGeom prst="rect">
              <a:avLst/>
            </a:prstGeom>
            <a:noFill/>
          </p:spPr>
          <p:txBody>
            <a:bodyPr wrap="square" lIns="68580" tIns="34290" rIns="68580" bIns="34290" rtlCol="0">
              <a:spAutoFit/>
            </a:bodyPr>
            <a:lstStyle/>
            <a:p>
              <a:pPr>
                <a:spcBef>
                  <a:spcPts val="450"/>
                </a:spcBef>
              </a:pPr>
              <a:r>
                <a:rPr lang="zh-CN" altLang="en-US" sz="1600" b="1" dirty="0" smtClean="0">
                  <a:latin typeface="微软雅黑" panose="020B0503020204020204" pitchFamily="34" charset="-122"/>
                  <a:ea typeface="微软雅黑" panose="020B0503020204020204" pitchFamily="34" charset="-122"/>
                </a:rPr>
                <a:t>添加标题</a:t>
              </a:r>
              <a:endParaRPr lang="en-US" altLang="zh-CN" sz="1600" b="1" dirty="0" smtClean="0">
                <a:latin typeface="微软雅黑" panose="020B0503020204020204" pitchFamily="34" charset="-122"/>
                <a:ea typeface="微软雅黑" panose="020B0503020204020204" pitchFamily="34" charset="-122"/>
              </a:endParaRPr>
            </a:p>
            <a:p>
              <a:pPr>
                <a:spcBef>
                  <a:spcPts val="450"/>
                </a:spcBef>
              </a:pP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r>
                <a:rPr lang="en-US" altLang="zh-CN" sz="1100" dirty="0">
                  <a:solidFill>
                    <a:schemeClr val="accent1"/>
                  </a:solidFill>
                  <a:latin typeface="微软雅黑" panose="020B0503020204020204" pitchFamily="34" charset="-122"/>
                  <a:ea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endParaRPr lang="en-US" altLang="zh-CN" sz="1100" dirty="0">
                <a:solidFill>
                  <a:schemeClr val="accent1"/>
                </a:solidFill>
                <a:latin typeface="微软雅黑" panose="020B0503020204020204" pitchFamily="34" charset="-122"/>
                <a:ea typeface="微软雅黑" panose="020B0503020204020204" pitchFamily="34" charset="-122"/>
              </a:endParaRPr>
            </a:p>
          </p:txBody>
        </p:sp>
        <p:sp>
          <p:nvSpPr>
            <p:cNvPr id="18" name="文本框 70"/>
            <p:cNvSpPr txBox="1"/>
            <p:nvPr/>
          </p:nvSpPr>
          <p:spPr>
            <a:xfrm>
              <a:off x="1110566" y="3008502"/>
              <a:ext cx="1681104" cy="718145"/>
            </a:xfrm>
            <a:prstGeom prst="rect">
              <a:avLst/>
            </a:prstGeom>
            <a:noFill/>
          </p:spPr>
          <p:txBody>
            <a:bodyPr wrap="square" lIns="68580" tIns="34290" rIns="68580" bIns="34290" rtlCol="0">
              <a:spAutoFit/>
            </a:bodyPr>
            <a:lstStyle/>
            <a:p>
              <a:pPr>
                <a:spcBef>
                  <a:spcPts val="450"/>
                </a:spcBef>
              </a:pPr>
              <a:r>
                <a:rPr lang="zh-CN" altLang="en-US" sz="1600" b="1" dirty="0" smtClean="0">
                  <a:solidFill>
                    <a:schemeClr val="bg2"/>
                  </a:solidFill>
                  <a:latin typeface="微软雅黑" panose="020B0503020204020204" pitchFamily="34" charset="-122"/>
                  <a:ea typeface="微软雅黑" panose="020B0503020204020204" pitchFamily="34" charset="-122"/>
                </a:rPr>
                <a:t>添加标题</a:t>
              </a:r>
              <a:endParaRPr lang="en-US" altLang="zh-CN" sz="1600" b="1" dirty="0" smtClean="0">
                <a:solidFill>
                  <a:schemeClr val="bg2"/>
                </a:solidFill>
                <a:latin typeface="微软雅黑" panose="020B0503020204020204" pitchFamily="34" charset="-122"/>
                <a:ea typeface="微软雅黑" panose="020B0503020204020204" pitchFamily="34" charset="-122"/>
              </a:endParaRPr>
            </a:p>
            <a:p>
              <a:pPr>
                <a:spcBef>
                  <a:spcPts val="450"/>
                </a:spcBef>
              </a:pP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r>
                <a:rPr lang="en-US" altLang="zh-CN" sz="1100" dirty="0">
                  <a:solidFill>
                    <a:schemeClr val="accent1"/>
                  </a:solidFill>
                  <a:latin typeface="微软雅黑" panose="020B0503020204020204" pitchFamily="34" charset="-122"/>
                  <a:ea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endParaRPr lang="en-US" altLang="zh-CN" sz="1100" dirty="0">
                <a:solidFill>
                  <a:schemeClr val="accent1"/>
                </a:solidFill>
                <a:latin typeface="微软雅黑" panose="020B0503020204020204" pitchFamily="34" charset="-122"/>
                <a:ea typeface="微软雅黑" panose="020B0503020204020204" pitchFamily="34" charset="-122"/>
              </a:endParaRPr>
            </a:p>
          </p:txBody>
        </p:sp>
        <p:sp>
          <p:nvSpPr>
            <p:cNvPr id="19" name="文本框 70"/>
            <p:cNvSpPr txBox="1"/>
            <p:nvPr/>
          </p:nvSpPr>
          <p:spPr>
            <a:xfrm>
              <a:off x="3347864" y="3008502"/>
              <a:ext cx="1681104" cy="718145"/>
            </a:xfrm>
            <a:prstGeom prst="rect">
              <a:avLst/>
            </a:prstGeom>
            <a:noFill/>
          </p:spPr>
          <p:txBody>
            <a:bodyPr wrap="square" lIns="68580" tIns="34290" rIns="68580" bIns="34290" rtlCol="0">
              <a:spAutoFit/>
            </a:bodyPr>
            <a:lstStyle/>
            <a:p>
              <a:pPr>
                <a:spcBef>
                  <a:spcPts val="450"/>
                </a:spcBef>
              </a:pPr>
              <a:r>
                <a:rPr lang="zh-CN" altLang="en-US" sz="1600" b="1" dirty="0" smtClean="0">
                  <a:solidFill>
                    <a:schemeClr val="tx2"/>
                  </a:solidFill>
                  <a:latin typeface="微软雅黑" panose="020B0503020204020204" pitchFamily="34" charset="-122"/>
                  <a:ea typeface="微软雅黑" panose="020B0503020204020204" pitchFamily="34" charset="-122"/>
                </a:rPr>
                <a:t>添加标题</a:t>
              </a:r>
              <a:endParaRPr lang="en-US" altLang="zh-CN" sz="1600" b="1" dirty="0" smtClean="0">
                <a:solidFill>
                  <a:schemeClr val="tx2"/>
                </a:solidFill>
                <a:latin typeface="微软雅黑" panose="020B0503020204020204" pitchFamily="34" charset="-122"/>
                <a:ea typeface="微软雅黑" panose="020B0503020204020204" pitchFamily="34" charset="-122"/>
              </a:endParaRPr>
            </a:p>
            <a:p>
              <a:pPr>
                <a:spcBef>
                  <a:spcPts val="450"/>
                </a:spcBef>
              </a:pP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r>
                <a:rPr lang="en-US" altLang="zh-CN" sz="1100" dirty="0">
                  <a:solidFill>
                    <a:schemeClr val="accent1"/>
                  </a:solidFill>
                  <a:latin typeface="微软雅黑" panose="020B0503020204020204" pitchFamily="34" charset="-122"/>
                  <a:ea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endParaRPr lang="en-US" altLang="zh-CN" sz="1100" dirty="0">
                <a:solidFill>
                  <a:schemeClr val="accent1"/>
                </a:solidFill>
                <a:latin typeface="微软雅黑" panose="020B0503020204020204" pitchFamily="34" charset="-122"/>
                <a:ea typeface="微软雅黑" panose="020B0503020204020204" pitchFamily="34" charset="-122"/>
              </a:endParaRPr>
            </a:p>
          </p:txBody>
        </p:sp>
        <p:sp>
          <p:nvSpPr>
            <p:cNvPr id="20" name="文本框 70"/>
            <p:cNvSpPr txBox="1"/>
            <p:nvPr/>
          </p:nvSpPr>
          <p:spPr>
            <a:xfrm>
              <a:off x="1110566" y="3939902"/>
              <a:ext cx="1681104" cy="718145"/>
            </a:xfrm>
            <a:prstGeom prst="rect">
              <a:avLst/>
            </a:prstGeom>
            <a:noFill/>
          </p:spPr>
          <p:txBody>
            <a:bodyPr wrap="square" lIns="68580" tIns="34290" rIns="68580" bIns="34290" rtlCol="0">
              <a:spAutoFit/>
            </a:bodyPr>
            <a:lstStyle/>
            <a:p>
              <a:pPr>
                <a:spcBef>
                  <a:spcPts val="450"/>
                </a:spcBef>
              </a:pPr>
              <a:r>
                <a:rPr lang="zh-CN" altLang="en-US" sz="1600" b="1" dirty="0" smtClean="0">
                  <a:solidFill>
                    <a:schemeClr val="bg1"/>
                  </a:solidFill>
                  <a:latin typeface="微软雅黑" panose="020B0503020204020204" pitchFamily="34" charset="-122"/>
                  <a:ea typeface="微软雅黑" panose="020B0503020204020204" pitchFamily="34" charset="-122"/>
                </a:rPr>
                <a:t>添加标题</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spcBef>
                  <a:spcPts val="450"/>
                </a:spcBef>
              </a:pP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r>
                <a:rPr lang="en-US" altLang="zh-CN" sz="1100" dirty="0">
                  <a:solidFill>
                    <a:schemeClr val="accent1"/>
                  </a:solidFill>
                  <a:latin typeface="微软雅黑" panose="020B0503020204020204" pitchFamily="34" charset="-122"/>
                  <a:ea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endParaRPr lang="en-US" altLang="zh-CN" sz="1100" dirty="0">
                <a:solidFill>
                  <a:schemeClr val="accent1"/>
                </a:solidFill>
                <a:latin typeface="微软雅黑" panose="020B0503020204020204" pitchFamily="34" charset="-122"/>
                <a:ea typeface="微软雅黑" panose="020B0503020204020204" pitchFamily="34" charset="-122"/>
              </a:endParaRPr>
            </a:p>
          </p:txBody>
        </p:sp>
        <p:sp>
          <p:nvSpPr>
            <p:cNvPr id="21" name="文本框 70"/>
            <p:cNvSpPr txBox="1"/>
            <p:nvPr/>
          </p:nvSpPr>
          <p:spPr>
            <a:xfrm>
              <a:off x="3347864" y="3939902"/>
              <a:ext cx="1681104" cy="718145"/>
            </a:xfrm>
            <a:prstGeom prst="rect">
              <a:avLst/>
            </a:prstGeom>
            <a:noFill/>
          </p:spPr>
          <p:txBody>
            <a:bodyPr wrap="square" lIns="68580" tIns="34290" rIns="68580" bIns="34290" rtlCol="0">
              <a:spAutoFit/>
            </a:bodyPr>
            <a:lstStyle/>
            <a:p>
              <a:pPr>
                <a:spcBef>
                  <a:spcPts val="450"/>
                </a:spcBef>
              </a:pPr>
              <a:r>
                <a:rPr lang="zh-CN" altLang="en-US" sz="1600" b="1" dirty="0" smtClean="0">
                  <a:latin typeface="微软雅黑" panose="020B0503020204020204" pitchFamily="34" charset="-122"/>
                  <a:ea typeface="微软雅黑" panose="020B0503020204020204" pitchFamily="34" charset="-122"/>
                </a:rPr>
                <a:t>添加标题</a:t>
              </a:r>
              <a:endParaRPr lang="en-US" altLang="zh-CN" sz="1600" b="1" dirty="0" smtClean="0">
                <a:latin typeface="微软雅黑" panose="020B0503020204020204" pitchFamily="34" charset="-122"/>
                <a:ea typeface="微软雅黑" panose="020B0503020204020204" pitchFamily="34" charset="-122"/>
              </a:endParaRPr>
            </a:p>
            <a:p>
              <a:pPr>
                <a:spcBef>
                  <a:spcPts val="450"/>
                </a:spcBef>
              </a:pP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r>
                <a:rPr lang="en-US" altLang="zh-CN" sz="1100" dirty="0">
                  <a:solidFill>
                    <a:schemeClr val="accent1"/>
                  </a:solidFill>
                  <a:latin typeface="微软雅黑" panose="020B0503020204020204" pitchFamily="34" charset="-122"/>
                  <a:ea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rPr>
                <a:t>在此处添加文字。</a:t>
              </a:r>
              <a:endParaRPr lang="en-US" altLang="zh-CN" sz="1100" dirty="0">
                <a:solidFill>
                  <a:schemeClr val="accent1"/>
                </a:solidFill>
                <a:latin typeface="微软雅黑" panose="020B0503020204020204" pitchFamily="34" charset="-122"/>
                <a:ea typeface="微软雅黑" panose="020B0503020204020204" pitchFamily="34" charset="-122"/>
              </a:endParaRPr>
            </a:p>
          </p:txBody>
        </p:sp>
      </p:grpSp>
      <p:sp>
        <p:nvSpPr>
          <p:cNvPr id="34"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390506"/>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mph" presetSubtype="0" fill="hold" grpId="1" nodeType="clickEffect">
                                  <p:stCondLst>
                                    <p:cond delay="0"/>
                                  </p:stCondLst>
                                  <p:childTnLst>
                                    <p:animRot by="21600000">
                                      <p:cBhvr>
                                        <p:cTn id="38" dur="2000" fill="hold"/>
                                        <p:tgtEl>
                                          <p:spTgt spid="2"/>
                                        </p:tgtEl>
                                        <p:attrNameLst>
                                          <p:attrName>r</p:attrName>
                                        </p:attrNameLst>
                                      </p:cBhvr>
                                    </p:animRot>
                                  </p:childTnLst>
                                </p:cTn>
                              </p:par>
                              <p:par>
                                <p:cTn id="39" presetID="8" presetClass="emph" presetSubtype="0" fill="hold" grpId="1" nodeType="withEffect">
                                  <p:stCondLst>
                                    <p:cond delay="0"/>
                                  </p:stCondLst>
                                  <p:childTnLst>
                                    <p:animRot by="21600000">
                                      <p:cBhvr>
                                        <p:cTn id="40" dur="2000" fill="hold"/>
                                        <p:tgtEl>
                                          <p:spTgt spid="3"/>
                                        </p:tgtEl>
                                        <p:attrNameLst>
                                          <p:attrName>r</p:attrName>
                                        </p:attrNameLst>
                                      </p:cBhvr>
                                    </p:animRot>
                                  </p:childTnLst>
                                </p:cTn>
                              </p:par>
                              <p:par>
                                <p:cTn id="41" presetID="8" presetClass="emph" presetSubtype="0" fill="hold" grpId="1" nodeType="withEffect">
                                  <p:stCondLst>
                                    <p:cond delay="0"/>
                                  </p:stCondLst>
                                  <p:childTnLst>
                                    <p:animRot by="21600000">
                                      <p:cBhvr>
                                        <p:cTn id="42" dur="2000" fill="hold"/>
                                        <p:tgtEl>
                                          <p:spTgt spid="4"/>
                                        </p:tgtEl>
                                        <p:attrNameLst>
                                          <p:attrName>r</p:attrName>
                                        </p:attrNameLst>
                                      </p:cBhvr>
                                    </p:animRot>
                                  </p:childTnLst>
                                </p:cTn>
                              </p:par>
                              <p:par>
                                <p:cTn id="43" presetID="8" presetClass="emph" presetSubtype="0" fill="hold" grpId="1" nodeType="withEffect">
                                  <p:stCondLst>
                                    <p:cond delay="0"/>
                                  </p:stCondLst>
                                  <p:childTnLst>
                                    <p:animRot by="21600000">
                                      <p:cBhvr>
                                        <p:cTn id="44" dur="2000" fill="hold"/>
                                        <p:tgtEl>
                                          <p:spTgt spid="5"/>
                                        </p:tgtEl>
                                        <p:attrNameLst>
                                          <p:attrName>r</p:attrName>
                                        </p:attrNameLst>
                                      </p:cBhvr>
                                    </p:animRot>
                                  </p:childTnLst>
                                </p:cTn>
                              </p:par>
                              <p:par>
                                <p:cTn id="45" presetID="8" presetClass="emph" presetSubtype="0" fill="hold" grpId="1" nodeType="withEffect">
                                  <p:stCondLst>
                                    <p:cond delay="0"/>
                                  </p:stCondLst>
                                  <p:childTnLst>
                                    <p:animRot by="21600000">
                                      <p:cBhvr>
                                        <p:cTn id="46" dur="2000" fill="hold"/>
                                        <p:tgtEl>
                                          <p:spTgt spid="6"/>
                                        </p:tgtEl>
                                        <p:attrNameLst>
                                          <p:attrName>r</p:attrName>
                                        </p:attrNameLst>
                                      </p:cBhvr>
                                    </p:animRot>
                                  </p:childTnLst>
                                </p:cTn>
                              </p:par>
                              <p:par>
                                <p:cTn id="47" presetID="8" presetClass="emph" presetSubtype="0" fill="hold" grpId="1" nodeType="withEffect">
                                  <p:stCondLst>
                                    <p:cond delay="0"/>
                                  </p:stCondLst>
                                  <p:childTnLst>
                                    <p:animRot by="21600000">
                                      <p:cBhvr>
                                        <p:cTn id="48" dur="2000" fill="hold"/>
                                        <p:tgtEl>
                                          <p:spTgt spid="7"/>
                                        </p:tgtEl>
                                        <p:attrNameLst>
                                          <p:attrName>r</p:attrName>
                                        </p:attrNameLst>
                                      </p:cBhvr>
                                    </p:animRot>
                                  </p:childTnLst>
                                </p:cTn>
                              </p:par>
                            </p:childTnLst>
                          </p:cTn>
                        </p:par>
                        <p:par>
                          <p:cTn id="49" fill="hold">
                            <p:stCondLst>
                              <p:cond delay="2000"/>
                            </p:stCondLst>
                            <p:childTnLst>
                              <p:par>
                                <p:cTn id="50" presetID="42"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par>
                          <p:cTn id="55" fill="hold">
                            <p:stCondLst>
                              <p:cond delay="3000"/>
                            </p:stCondLst>
                            <p:childTnLst>
                              <p:par>
                                <p:cTn id="56" presetID="2" presetClass="entr" presetSubtype="8"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additive="base">
                                        <p:cTn id="58" dur="500" fill="hold"/>
                                        <p:tgtEl>
                                          <p:spTgt spid="9"/>
                                        </p:tgtEl>
                                        <p:attrNameLst>
                                          <p:attrName>ppt_x</p:attrName>
                                        </p:attrNameLst>
                                      </p:cBhvr>
                                      <p:tavLst>
                                        <p:tav tm="0">
                                          <p:val>
                                            <p:strVal val="0-#ppt_w/2"/>
                                          </p:val>
                                        </p:tav>
                                        <p:tav tm="100000">
                                          <p:val>
                                            <p:strVal val="#ppt_x"/>
                                          </p:val>
                                        </p:tav>
                                      </p:tavLst>
                                    </p:anim>
                                    <p:anim calcmode="lin" valueType="num">
                                      <p:cBhvr additive="base">
                                        <p:cTn id="5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64818" y="699542"/>
            <a:ext cx="3854050" cy="3853993"/>
            <a:chOff x="2664818" y="945426"/>
            <a:chExt cx="3854050" cy="3853993"/>
          </a:xfrm>
        </p:grpSpPr>
        <p:sp>
          <p:nvSpPr>
            <p:cNvPr id="3" name="任意多边形 2"/>
            <p:cNvSpPr/>
            <p:nvPr/>
          </p:nvSpPr>
          <p:spPr>
            <a:xfrm>
              <a:off x="4635368" y="2273662"/>
              <a:ext cx="1883500" cy="1875336"/>
            </a:xfrm>
            <a:custGeom>
              <a:avLst/>
              <a:gdLst>
                <a:gd name="connsiteX0" fmla="*/ 1879360 w 2511333"/>
                <a:gd name="connsiteY0" fmla="*/ 0 h 2500448"/>
                <a:gd name="connsiteX1" fmla="*/ 2384935 w 2511333"/>
                <a:gd name="connsiteY1" fmla="*/ 0 h 2500448"/>
                <a:gd name="connsiteX2" fmla="*/ 2511333 w 2511333"/>
                <a:gd name="connsiteY2" fmla="*/ 126398 h 2500448"/>
                <a:gd name="connsiteX3" fmla="*/ 2511333 w 2511333"/>
                <a:gd name="connsiteY3" fmla="*/ 631973 h 2500448"/>
                <a:gd name="connsiteX4" fmla="*/ 2384935 w 2511333"/>
                <a:gd name="connsiteY4" fmla="*/ 758371 h 2500448"/>
                <a:gd name="connsiteX5" fmla="*/ 2054246 w 2511333"/>
                <a:gd name="connsiteY5" fmla="*/ 758371 h 2500448"/>
                <a:gd name="connsiteX6" fmla="*/ 2054246 w 2511333"/>
                <a:gd name="connsiteY6" fmla="*/ 759151 h 2500448"/>
                <a:gd name="connsiteX7" fmla="*/ 2046514 w 2511333"/>
                <a:gd name="connsiteY7" fmla="*/ 758371 h 2500448"/>
                <a:gd name="connsiteX8" fmla="*/ 1665789 w 2511333"/>
                <a:gd name="connsiteY8" fmla="*/ 1068670 h 2500448"/>
                <a:gd name="connsiteX9" fmla="*/ 1658096 w 2511333"/>
                <a:gd name="connsiteY9" fmla="*/ 1144994 h 2500448"/>
                <a:gd name="connsiteX10" fmla="*/ 1654629 w 2511333"/>
                <a:gd name="connsiteY10" fmla="*/ 1144994 h 2500448"/>
                <a:gd name="connsiteX11" fmla="*/ 1654629 w 2511333"/>
                <a:gd name="connsiteY11" fmla="*/ 2224671 h 2500448"/>
                <a:gd name="connsiteX12" fmla="*/ 1378852 w 2511333"/>
                <a:gd name="connsiteY12" fmla="*/ 2500448 h 2500448"/>
                <a:gd name="connsiteX13" fmla="*/ 275777 w 2511333"/>
                <a:gd name="connsiteY13" fmla="*/ 2500448 h 2500448"/>
                <a:gd name="connsiteX14" fmla="*/ 0 w 2511333"/>
                <a:gd name="connsiteY14" fmla="*/ 2224671 h 2500448"/>
                <a:gd name="connsiteX15" fmla="*/ 0 w 2511333"/>
                <a:gd name="connsiteY15" fmla="*/ 1121596 h 2500448"/>
                <a:gd name="connsiteX16" fmla="*/ 275777 w 2511333"/>
                <a:gd name="connsiteY16" fmla="*/ 845819 h 2500448"/>
                <a:gd name="connsiteX17" fmla="*/ 1364353 w 2511333"/>
                <a:gd name="connsiteY17" fmla="*/ 845819 h 2500448"/>
                <a:gd name="connsiteX18" fmla="*/ 1442663 w 2511333"/>
                <a:gd name="connsiteY18" fmla="*/ 837925 h 2500448"/>
                <a:gd name="connsiteX19" fmla="*/ 1745067 w 2511333"/>
                <a:gd name="connsiteY19" fmla="*/ 535521 h 2500448"/>
                <a:gd name="connsiteX20" fmla="*/ 1752962 w 2511333"/>
                <a:gd name="connsiteY20" fmla="*/ 457210 h 2500448"/>
                <a:gd name="connsiteX21" fmla="*/ 1752962 w 2511333"/>
                <a:gd name="connsiteY21" fmla="*/ 457190 h 2500448"/>
                <a:gd name="connsiteX22" fmla="*/ 1752762 w 2511333"/>
                <a:gd name="connsiteY22" fmla="*/ 455204 h 2500448"/>
                <a:gd name="connsiteX23" fmla="*/ 1752962 w 2511333"/>
                <a:gd name="connsiteY23" fmla="*/ 455204 h 2500448"/>
                <a:gd name="connsiteX24" fmla="*/ 1752962 w 2511333"/>
                <a:gd name="connsiteY24" fmla="*/ 126398 h 2500448"/>
                <a:gd name="connsiteX25" fmla="*/ 1879360 w 2511333"/>
                <a:gd name="connsiteY25" fmla="*/ 0 h 250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1333" h="2500448">
                  <a:moveTo>
                    <a:pt x="1879360" y="0"/>
                  </a:moveTo>
                  <a:lnTo>
                    <a:pt x="2384935" y="0"/>
                  </a:lnTo>
                  <a:cubicBezTo>
                    <a:pt x="2454743" y="0"/>
                    <a:pt x="2511333" y="56590"/>
                    <a:pt x="2511333" y="126398"/>
                  </a:cubicBezTo>
                  <a:lnTo>
                    <a:pt x="2511333" y="631973"/>
                  </a:lnTo>
                  <a:cubicBezTo>
                    <a:pt x="2511333" y="701781"/>
                    <a:pt x="2454743" y="758371"/>
                    <a:pt x="2384935" y="758371"/>
                  </a:cubicBezTo>
                  <a:lnTo>
                    <a:pt x="2054246" y="758371"/>
                  </a:lnTo>
                  <a:lnTo>
                    <a:pt x="2054246" y="759151"/>
                  </a:lnTo>
                  <a:lnTo>
                    <a:pt x="2046514" y="758371"/>
                  </a:lnTo>
                  <a:cubicBezTo>
                    <a:pt x="1858714" y="758371"/>
                    <a:pt x="1702027" y="891583"/>
                    <a:pt x="1665789" y="1068670"/>
                  </a:cubicBezTo>
                  <a:lnTo>
                    <a:pt x="1658096" y="1144994"/>
                  </a:lnTo>
                  <a:lnTo>
                    <a:pt x="1654629" y="1144994"/>
                  </a:lnTo>
                  <a:lnTo>
                    <a:pt x="1654629" y="2224671"/>
                  </a:lnTo>
                  <a:cubicBezTo>
                    <a:pt x="1654629" y="2376978"/>
                    <a:pt x="1531159" y="2500448"/>
                    <a:pt x="1378852" y="2500448"/>
                  </a:cubicBezTo>
                  <a:lnTo>
                    <a:pt x="275777" y="2500448"/>
                  </a:lnTo>
                  <a:cubicBezTo>
                    <a:pt x="123470" y="2500448"/>
                    <a:pt x="0" y="2376978"/>
                    <a:pt x="0" y="2224671"/>
                  </a:cubicBezTo>
                  <a:lnTo>
                    <a:pt x="0" y="1121596"/>
                  </a:lnTo>
                  <a:cubicBezTo>
                    <a:pt x="0" y="969289"/>
                    <a:pt x="123470" y="845819"/>
                    <a:pt x="275777" y="845819"/>
                  </a:cubicBezTo>
                  <a:lnTo>
                    <a:pt x="1364353" y="845819"/>
                  </a:lnTo>
                  <a:lnTo>
                    <a:pt x="1442663" y="837925"/>
                  </a:lnTo>
                  <a:cubicBezTo>
                    <a:pt x="1594453" y="806864"/>
                    <a:pt x="1714007" y="687310"/>
                    <a:pt x="1745067" y="535521"/>
                  </a:cubicBezTo>
                  <a:lnTo>
                    <a:pt x="1752962" y="457210"/>
                  </a:lnTo>
                  <a:lnTo>
                    <a:pt x="1752962" y="457190"/>
                  </a:lnTo>
                  <a:lnTo>
                    <a:pt x="1752762" y="455204"/>
                  </a:lnTo>
                  <a:lnTo>
                    <a:pt x="1752962" y="455204"/>
                  </a:lnTo>
                  <a:lnTo>
                    <a:pt x="1752962" y="126398"/>
                  </a:lnTo>
                  <a:cubicBezTo>
                    <a:pt x="1752962" y="56590"/>
                    <a:pt x="1809552" y="0"/>
                    <a:pt x="187936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2"/>
                </a:solidFill>
              </a:endParaRPr>
            </a:p>
          </p:txBody>
        </p:sp>
        <p:sp>
          <p:nvSpPr>
            <p:cNvPr id="4" name="任意多边形 3"/>
            <p:cNvSpPr/>
            <p:nvPr/>
          </p:nvSpPr>
          <p:spPr>
            <a:xfrm rot="5400000">
              <a:off x="3309481" y="2920001"/>
              <a:ext cx="1883500" cy="1875336"/>
            </a:xfrm>
            <a:custGeom>
              <a:avLst/>
              <a:gdLst>
                <a:gd name="connsiteX0" fmla="*/ 1879360 w 2511333"/>
                <a:gd name="connsiteY0" fmla="*/ 0 h 2500448"/>
                <a:gd name="connsiteX1" fmla="*/ 2384935 w 2511333"/>
                <a:gd name="connsiteY1" fmla="*/ 0 h 2500448"/>
                <a:gd name="connsiteX2" fmla="*/ 2511333 w 2511333"/>
                <a:gd name="connsiteY2" fmla="*/ 126398 h 2500448"/>
                <a:gd name="connsiteX3" fmla="*/ 2511333 w 2511333"/>
                <a:gd name="connsiteY3" fmla="*/ 631973 h 2500448"/>
                <a:gd name="connsiteX4" fmla="*/ 2384935 w 2511333"/>
                <a:gd name="connsiteY4" fmla="*/ 758371 h 2500448"/>
                <a:gd name="connsiteX5" fmla="*/ 2054246 w 2511333"/>
                <a:gd name="connsiteY5" fmla="*/ 758371 h 2500448"/>
                <a:gd name="connsiteX6" fmla="*/ 2054246 w 2511333"/>
                <a:gd name="connsiteY6" fmla="*/ 759151 h 2500448"/>
                <a:gd name="connsiteX7" fmla="*/ 2046514 w 2511333"/>
                <a:gd name="connsiteY7" fmla="*/ 758371 h 2500448"/>
                <a:gd name="connsiteX8" fmla="*/ 1665789 w 2511333"/>
                <a:gd name="connsiteY8" fmla="*/ 1068670 h 2500448"/>
                <a:gd name="connsiteX9" fmla="*/ 1658096 w 2511333"/>
                <a:gd name="connsiteY9" fmla="*/ 1144994 h 2500448"/>
                <a:gd name="connsiteX10" fmla="*/ 1654629 w 2511333"/>
                <a:gd name="connsiteY10" fmla="*/ 1144994 h 2500448"/>
                <a:gd name="connsiteX11" fmla="*/ 1654629 w 2511333"/>
                <a:gd name="connsiteY11" fmla="*/ 2224671 h 2500448"/>
                <a:gd name="connsiteX12" fmla="*/ 1378852 w 2511333"/>
                <a:gd name="connsiteY12" fmla="*/ 2500448 h 2500448"/>
                <a:gd name="connsiteX13" fmla="*/ 275777 w 2511333"/>
                <a:gd name="connsiteY13" fmla="*/ 2500448 h 2500448"/>
                <a:gd name="connsiteX14" fmla="*/ 0 w 2511333"/>
                <a:gd name="connsiteY14" fmla="*/ 2224671 h 2500448"/>
                <a:gd name="connsiteX15" fmla="*/ 0 w 2511333"/>
                <a:gd name="connsiteY15" fmla="*/ 1121596 h 2500448"/>
                <a:gd name="connsiteX16" fmla="*/ 275777 w 2511333"/>
                <a:gd name="connsiteY16" fmla="*/ 845819 h 2500448"/>
                <a:gd name="connsiteX17" fmla="*/ 1364353 w 2511333"/>
                <a:gd name="connsiteY17" fmla="*/ 845819 h 2500448"/>
                <a:gd name="connsiteX18" fmla="*/ 1442663 w 2511333"/>
                <a:gd name="connsiteY18" fmla="*/ 837925 h 2500448"/>
                <a:gd name="connsiteX19" fmla="*/ 1745067 w 2511333"/>
                <a:gd name="connsiteY19" fmla="*/ 535521 h 2500448"/>
                <a:gd name="connsiteX20" fmla="*/ 1752962 w 2511333"/>
                <a:gd name="connsiteY20" fmla="*/ 457210 h 2500448"/>
                <a:gd name="connsiteX21" fmla="*/ 1752962 w 2511333"/>
                <a:gd name="connsiteY21" fmla="*/ 457190 h 2500448"/>
                <a:gd name="connsiteX22" fmla="*/ 1752762 w 2511333"/>
                <a:gd name="connsiteY22" fmla="*/ 455204 h 2500448"/>
                <a:gd name="connsiteX23" fmla="*/ 1752962 w 2511333"/>
                <a:gd name="connsiteY23" fmla="*/ 455204 h 2500448"/>
                <a:gd name="connsiteX24" fmla="*/ 1752962 w 2511333"/>
                <a:gd name="connsiteY24" fmla="*/ 126398 h 2500448"/>
                <a:gd name="connsiteX25" fmla="*/ 1879360 w 2511333"/>
                <a:gd name="connsiteY25" fmla="*/ 0 h 250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1333" h="2500448">
                  <a:moveTo>
                    <a:pt x="1879360" y="0"/>
                  </a:moveTo>
                  <a:lnTo>
                    <a:pt x="2384935" y="0"/>
                  </a:lnTo>
                  <a:cubicBezTo>
                    <a:pt x="2454743" y="0"/>
                    <a:pt x="2511333" y="56590"/>
                    <a:pt x="2511333" y="126398"/>
                  </a:cubicBezTo>
                  <a:lnTo>
                    <a:pt x="2511333" y="631973"/>
                  </a:lnTo>
                  <a:cubicBezTo>
                    <a:pt x="2511333" y="701781"/>
                    <a:pt x="2454743" y="758371"/>
                    <a:pt x="2384935" y="758371"/>
                  </a:cubicBezTo>
                  <a:lnTo>
                    <a:pt x="2054246" y="758371"/>
                  </a:lnTo>
                  <a:lnTo>
                    <a:pt x="2054246" y="759151"/>
                  </a:lnTo>
                  <a:lnTo>
                    <a:pt x="2046514" y="758371"/>
                  </a:lnTo>
                  <a:cubicBezTo>
                    <a:pt x="1858714" y="758371"/>
                    <a:pt x="1702027" y="891583"/>
                    <a:pt x="1665789" y="1068670"/>
                  </a:cubicBezTo>
                  <a:lnTo>
                    <a:pt x="1658096" y="1144994"/>
                  </a:lnTo>
                  <a:lnTo>
                    <a:pt x="1654629" y="1144994"/>
                  </a:lnTo>
                  <a:lnTo>
                    <a:pt x="1654629" y="2224671"/>
                  </a:lnTo>
                  <a:cubicBezTo>
                    <a:pt x="1654629" y="2376978"/>
                    <a:pt x="1531159" y="2500448"/>
                    <a:pt x="1378852" y="2500448"/>
                  </a:cubicBezTo>
                  <a:lnTo>
                    <a:pt x="275777" y="2500448"/>
                  </a:lnTo>
                  <a:cubicBezTo>
                    <a:pt x="123470" y="2500448"/>
                    <a:pt x="0" y="2376978"/>
                    <a:pt x="0" y="2224671"/>
                  </a:cubicBezTo>
                  <a:lnTo>
                    <a:pt x="0" y="1121596"/>
                  </a:lnTo>
                  <a:cubicBezTo>
                    <a:pt x="0" y="969289"/>
                    <a:pt x="123470" y="845819"/>
                    <a:pt x="275777" y="845819"/>
                  </a:cubicBezTo>
                  <a:lnTo>
                    <a:pt x="1364353" y="845819"/>
                  </a:lnTo>
                  <a:lnTo>
                    <a:pt x="1442663" y="837925"/>
                  </a:lnTo>
                  <a:cubicBezTo>
                    <a:pt x="1594453" y="806864"/>
                    <a:pt x="1714007" y="687310"/>
                    <a:pt x="1745067" y="535521"/>
                  </a:cubicBezTo>
                  <a:lnTo>
                    <a:pt x="1752962" y="457210"/>
                  </a:lnTo>
                  <a:lnTo>
                    <a:pt x="1752962" y="457190"/>
                  </a:lnTo>
                  <a:lnTo>
                    <a:pt x="1752762" y="455204"/>
                  </a:lnTo>
                  <a:lnTo>
                    <a:pt x="1752962" y="455204"/>
                  </a:lnTo>
                  <a:lnTo>
                    <a:pt x="1752962" y="126398"/>
                  </a:lnTo>
                  <a:cubicBezTo>
                    <a:pt x="1752962" y="56590"/>
                    <a:pt x="1809552" y="0"/>
                    <a:pt x="18793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2"/>
                </a:solidFill>
              </a:endParaRPr>
            </a:p>
          </p:txBody>
        </p:sp>
        <p:sp>
          <p:nvSpPr>
            <p:cNvPr id="5" name="任意多边形 4"/>
            <p:cNvSpPr/>
            <p:nvPr/>
          </p:nvSpPr>
          <p:spPr>
            <a:xfrm rot="10800000">
              <a:off x="2664818" y="1595846"/>
              <a:ext cx="1883500" cy="1875336"/>
            </a:xfrm>
            <a:custGeom>
              <a:avLst/>
              <a:gdLst>
                <a:gd name="connsiteX0" fmla="*/ 1879360 w 2511333"/>
                <a:gd name="connsiteY0" fmla="*/ 0 h 2500448"/>
                <a:gd name="connsiteX1" fmla="*/ 2384935 w 2511333"/>
                <a:gd name="connsiteY1" fmla="*/ 0 h 2500448"/>
                <a:gd name="connsiteX2" fmla="*/ 2511333 w 2511333"/>
                <a:gd name="connsiteY2" fmla="*/ 126398 h 2500448"/>
                <a:gd name="connsiteX3" fmla="*/ 2511333 w 2511333"/>
                <a:gd name="connsiteY3" fmla="*/ 631973 h 2500448"/>
                <a:gd name="connsiteX4" fmla="*/ 2384935 w 2511333"/>
                <a:gd name="connsiteY4" fmla="*/ 758371 h 2500448"/>
                <a:gd name="connsiteX5" fmla="*/ 2054246 w 2511333"/>
                <a:gd name="connsiteY5" fmla="*/ 758371 h 2500448"/>
                <a:gd name="connsiteX6" fmla="*/ 2054246 w 2511333"/>
                <a:gd name="connsiteY6" fmla="*/ 759151 h 2500448"/>
                <a:gd name="connsiteX7" fmla="*/ 2046514 w 2511333"/>
                <a:gd name="connsiteY7" fmla="*/ 758371 h 2500448"/>
                <a:gd name="connsiteX8" fmla="*/ 1665789 w 2511333"/>
                <a:gd name="connsiteY8" fmla="*/ 1068670 h 2500448"/>
                <a:gd name="connsiteX9" fmla="*/ 1658096 w 2511333"/>
                <a:gd name="connsiteY9" fmla="*/ 1144994 h 2500448"/>
                <a:gd name="connsiteX10" fmla="*/ 1654629 w 2511333"/>
                <a:gd name="connsiteY10" fmla="*/ 1144994 h 2500448"/>
                <a:gd name="connsiteX11" fmla="*/ 1654629 w 2511333"/>
                <a:gd name="connsiteY11" fmla="*/ 2224671 h 2500448"/>
                <a:gd name="connsiteX12" fmla="*/ 1378852 w 2511333"/>
                <a:gd name="connsiteY12" fmla="*/ 2500448 h 2500448"/>
                <a:gd name="connsiteX13" fmla="*/ 275777 w 2511333"/>
                <a:gd name="connsiteY13" fmla="*/ 2500448 h 2500448"/>
                <a:gd name="connsiteX14" fmla="*/ 0 w 2511333"/>
                <a:gd name="connsiteY14" fmla="*/ 2224671 h 2500448"/>
                <a:gd name="connsiteX15" fmla="*/ 0 w 2511333"/>
                <a:gd name="connsiteY15" fmla="*/ 1121596 h 2500448"/>
                <a:gd name="connsiteX16" fmla="*/ 275777 w 2511333"/>
                <a:gd name="connsiteY16" fmla="*/ 845819 h 2500448"/>
                <a:gd name="connsiteX17" fmla="*/ 1364353 w 2511333"/>
                <a:gd name="connsiteY17" fmla="*/ 845819 h 2500448"/>
                <a:gd name="connsiteX18" fmla="*/ 1442663 w 2511333"/>
                <a:gd name="connsiteY18" fmla="*/ 837925 h 2500448"/>
                <a:gd name="connsiteX19" fmla="*/ 1745067 w 2511333"/>
                <a:gd name="connsiteY19" fmla="*/ 535521 h 2500448"/>
                <a:gd name="connsiteX20" fmla="*/ 1752962 w 2511333"/>
                <a:gd name="connsiteY20" fmla="*/ 457210 h 2500448"/>
                <a:gd name="connsiteX21" fmla="*/ 1752962 w 2511333"/>
                <a:gd name="connsiteY21" fmla="*/ 457190 h 2500448"/>
                <a:gd name="connsiteX22" fmla="*/ 1752762 w 2511333"/>
                <a:gd name="connsiteY22" fmla="*/ 455204 h 2500448"/>
                <a:gd name="connsiteX23" fmla="*/ 1752962 w 2511333"/>
                <a:gd name="connsiteY23" fmla="*/ 455204 h 2500448"/>
                <a:gd name="connsiteX24" fmla="*/ 1752962 w 2511333"/>
                <a:gd name="connsiteY24" fmla="*/ 126398 h 2500448"/>
                <a:gd name="connsiteX25" fmla="*/ 1879360 w 2511333"/>
                <a:gd name="connsiteY25" fmla="*/ 0 h 250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1333" h="2500448">
                  <a:moveTo>
                    <a:pt x="1879360" y="0"/>
                  </a:moveTo>
                  <a:lnTo>
                    <a:pt x="2384935" y="0"/>
                  </a:lnTo>
                  <a:cubicBezTo>
                    <a:pt x="2454743" y="0"/>
                    <a:pt x="2511333" y="56590"/>
                    <a:pt x="2511333" y="126398"/>
                  </a:cubicBezTo>
                  <a:lnTo>
                    <a:pt x="2511333" y="631973"/>
                  </a:lnTo>
                  <a:cubicBezTo>
                    <a:pt x="2511333" y="701781"/>
                    <a:pt x="2454743" y="758371"/>
                    <a:pt x="2384935" y="758371"/>
                  </a:cubicBezTo>
                  <a:lnTo>
                    <a:pt x="2054246" y="758371"/>
                  </a:lnTo>
                  <a:lnTo>
                    <a:pt x="2054246" y="759151"/>
                  </a:lnTo>
                  <a:lnTo>
                    <a:pt x="2046514" y="758371"/>
                  </a:lnTo>
                  <a:cubicBezTo>
                    <a:pt x="1858714" y="758371"/>
                    <a:pt x="1702027" y="891583"/>
                    <a:pt x="1665789" y="1068670"/>
                  </a:cubicBezTo>
                  <a:lnTo>
                    <a:pt x="1658096" y="1144994"/>
                  </a:lnTo>
                  <a:lnTo>
                    <a:pt x="1654629" y="1144994"/>
                  </a:lnTo>
                  <a:lnTo>
                    <a:pt x="1654629" y="2224671"/>
                  </a:lnTo>
                  <a:cubicBezTo>
                    <a:pt x="1654629" y="2376978"/>
                    <a:pt x="1531159" y="2500448"/>
                    <a:pt x="1378852" y="2500448"/>
                  </a:cubicBezTo>
                  <a:lnTo>
                    <a:pt x="275777" y="2500448"/>
                  </a:lnTo>
                  <a:cubicBezTo>
                    <a:pt x="123470" y="2500448"/>
                    <a:pt x="0" y="2376978"/>
                    <a:pt x="0" y="2224671"/>
                  </a:cubicBezTo>
                  <a:lnTo>
                    <a:pt x="0" y="1121596"/>
                  </a:lnTo>
                  <a:cubicBezTo>
                    <a:pt x="0" y="969289"/>
                    <a:pt x="123470" y="845819"/>
                    <a:pt x="275777" y="845819"/>
                  </a:cubicBezTo>
                  <a:lnTo>
                    <a:pt x="1364353" y="845819"/>
                  </a:lnTo>
                  <a:lnTo>
                    <a:pt x="1442663" y="837925"/>
                  </a:lnTo>
                  <a:cubicBezTo>
                    <a:pt x="1594453" y="806864"/>
                    <a:pt x="1714007" y="687310"/>
                    <a:pt x="1745067" y="535521"/>
                  </a:cubicBezTo>
                  <a:lnTo>
                    <a:pt x="1752962" y="457210"/>
                  </a:lnTo>
                  <a:lnTo>
                    <a:pt x="1752962" y="457190"/>
                  </a:lnTo>
                  <a:lnTo>
                    <a:pt x="1752762" y="455204"/>
                  </a:lnTo>
                  <a:lnTo>
                    <a:pt x="1752962" y="455204"/>
                  </a:lnTo>
                  <a:lnTo>
                    <a:pt x="1752962" y="126398"/>
                  </a:lnTo>
                  <a:cubicBezTo>
                    <a:pt x="1752962" y="56590"/>
                    <a:pt x="1809552" y="0"/>
                    <a:pt x="187936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2"/>
                </a:solidFill>
              </a:endParaRPr>
            </a:p>
          </p:txBody>
        </p:sp>
        <p:sp>
          <p:nvSpPr>
            <p:cNvPr id="6" name="任意多边形 5"/>
            <p:cNvSpPr/>
            <p:nvPr/>
          </p:nvSpPr>
          <p:spPr>
            <a:xfrm rot="16200000">
              <a:off x="3990704" y="949508"/>
              <a:ext cx="1883500" cy="1875336"/>
            </a:xfrm>
            <a:custGeom>
              <a:avLst/>
              <a:gdLst>
                <a:gd name="connsiteX0" fmla="*/ 1879360 w 2511333"/>
                <a:gd name="connsiteY0" fmla="*/ 0 h 2500448"/>
                <a:gd name="connsiteX1" fmla="*/ 2384935 w 2511333"/>
                <a:gd name="connsiteY1" fmla="*/ 0 h 2500448"/>
                <a:gd name="connsiteX2" fmla="*/ 2511333 w 2511333"/>
                <a:gd name="connsiteY2" fmla="*/ 126398 h 2500448"/>
                <a:gd name="connsiteX3" fmla="*/ 2511333 w 2511333"/>
                <a:gd name="connsiteY3" fmla="*/ 631973 h 2500448"/>
                <a:gd name="connsiteX4" fmla="*/ 2384935 w 2511333"/>
                <a:gd name="connsiteY4" fmla="*/ 758371 h 2500448"/>
                <a:gd name="connsiteX5" fmla="*/ 2054246 w 2511333"/>
                <a:gd name="connsiteY5" fmla="*/ 758371 h 2500448"/>
                <a:gd name="connsiteX6" fmla="*/ 2054246 w 2511333"/>
                <a:gd name="connsiteY6" fmla="*/ 759151 h 2500448"/>
                <a:gd name="connsiteX7" fmla="*/ 2046514 w 2511333"/>
                <a:gd name="connsiteY7" fmla="*/ 758371 h 2500448"/>
                <a:gd name="connsiteX8" fmla="*/ 1665789 w 2511333"/>
                <a:gd name="connsiteY8" fmla="*/ 1068670 h 2500448"/>
                <a:gd name="connsiteX9" fmla="*/ 1658096 w 2511333"/>
                <a:gd name="connsiteY9" fmla="*/ 1144994 h 2500448"/>
                <a:gd name="connsiteX10" fmla="*/ 1654629 w 2511333"/>
                <a:gd name="connsiteY10" fmla="*/ 1144994 h 2500448"/>
                <a:gd name="connsiteX11" fmla="*/ 1654629 w 2511333"/>
                <a:gd name="connsiteY11" fmla="*/ 2224671 h 2500448"/>
                <a:gd name="connsiteX12" fmla="*/ 1378852 w 2511333"/>
                <a:gd name="connsiteY12" fmla="*/ 2500448 h 2500448"/>
                <a:gd name="connsiteX13" fmla="*/ 275777 w 2511333"/>
                <a:gd name="connsiteY13" fmla="*/ 2500448 h 2500448"/>
                <a:gd name="connsiteX14" fmla="*/ 0 w 2511333"/>
                <a:gd name="connsiteY14" fmla="*/ 2224671 h 2500448"/>
                <a:gd name="connsiteX15" fmla="*/ 0 w 2511333"/>
                <a:gd name="connsiteY15" fmla="*/ 1121596 h 2500448"/>
                <a:gd name="connsiteX16" fmla="*/ 275777 w 2511333"/>
                <a:gd name="connsiteY16" fmla="*/ 845819 h 2500448"/>
                <a:gd name="connsiteX17" fmla="*/ 1364353 w 2511333"/>
                <a:gd name="connsiteY17" fmla="*/ 845819 h 2500448"/>
                <a:gd name="connsiteX18" fmla="*/ 1442663 w 2511333"/>
                <a:gd name="connsiteY18" fmla="*/ 837925 h 2500448"/>
                <a:gd name="connsiteX19" fmla="*/ 1745067 w 2511333"/>
                <a:gd name="connsiteY19" fmla="*/ 535521 h 2500448"/>
                <a:gd name="connsiteX20" fmla="*/ 1752962 w 2511333"/>
                <a:gd name="connsiteY20" fmla="*/ 457210 h 2500448"/>
                <a:gd name="connsiteX21" fmla="*/ 1752962 w 2511333"/>
                <a:gd name="connsiteY21" fmla="*/ 457190 h 2500448"/>
                <a:gd name="connsiteX22" fmla="*/ 1752762 w 2511333"/>
                <a:gd name="connsiteY22" fmla="*/ 455204 h 2500448"/>
                <a:gd name="connsiteX23" fmla="*/ 1752962 w 2511333"/>
                <a:gd name="connsiteY23" fmla="*/ 455204 h 2500448"/>
                <a:gd name="connsiteX24" fmla="*/ 1752962 w 2511333"/>
                <a:gd name="connsiteY24" fmla="*/ 126398 h 2500448"/>
                <a:gd name="connsiteX25" fmla="*/ 1879360 w 2511333"/>
                <a:gd name="connsiteY25" fmla="*/ 0 h 250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1333" h="2500448">
                  <a:moveTo>
                    <a:pt x="1879360" y="0"/>
                  </a:moveTo>
                  <a:lnTo>
                    <a:pt x="2384935" y="0"/>
                  </a:lnTo>
                  <a:cubicBezTo>
                    <a:pt x="2454743" y="0"/>
                    <a:pt x="2511333" y="56590"/>
                    <a:pt x="2511333" y="126398"/>
                  </a:cubicBezTo>
                  <a:lnTo>
                    <a:pt x="2511333" y="631973"/>
                  </a:lnTo>
                  <a:cubicBezTo>
                    <a:pt x="2511333" y="701781"/>
                    <a:pt x="2454743" y="758371"/>
                    <a:pt x="2384935" y="758371"/>
                  </a:cubicBezTo>
                  <a:lnTo>
                    <a:pt x="2054246" y="758371"/>
                  </a:lnTo>
                  <a:lnTo>
                    <a:pt x="2054246" y="759151"/>
                  </a:lnTo>
                  <a:lnTo>
                    <a:pt x="2046514" y="758371"/>
                  </a:lnTo>
                  <a:cubicBezTo>
                    <a:pt x="1858714" y="758371"/>
                    <a:pt x="1702027" y="891583"/>
                    <a:pt x="1665789" y="1068670"/>
                  </a:cubicBezTo>
                  <a:lnTo>
                    <a:pt x="1658096" y="1144994"/>
                  </a:lnTo>
                  <a:lnTo>
                    <a:pt x="1654629" y="1144994"/>
                  </a:lnTo>
                  <a:lnTo>
                    <a:pt x="1654629" y="2224671"/>
                  </a:lnTo>
                  <a:cubicBezTo>
                    <a:pt x="1654629" y="2376978"/>
                    <a:pt x="1531159" y="2500448"/>
                    <a:pt x="1378852" y="2500448"/>
                  </a:cubicBezTo>
                  <a:lnTo>
                    <a:pt x="275777" y="2500448"/>
                  </a:lnTo>
                  <a:cubicBezTo>
                    <a:pt x="123470" y="2500448"/>
                    <a:pt x="0" y="2376978"/>
                    <a:pt x="0" y="2224671"/>
                  </a:cubicBezTo>
                  <a:lnTo>
                    <a:pt x="0" y="1121596"/>
                  </a:lnTo>
                  <a:cubicBezTo>
                    <a:pt x="0" y="969289"/>
                    <a:pt x="123470" y="845819"/>
                    <a:pt x="275777" y="845819"/>
                  </a:cubicBezTo>
                  <a:lnTo>
                    <a:pt x="1364353" y="845819"/>
                  </a:lnTo>
                  <a:lnTo>
                    <a:pt x="1442663" y="837925"/>
                  </a:lnTo>
                  <a:cubicBezTo>
                    <a:pt x="1594453" y="806864"/>
                    <a:pt x="1714007" y="687310"/>
                    <a:pt x="1745067" y="535521"/>
                  </a:cubicBezTo>
                  <a:lnTo>
                    <a:pt x="1752962" y="457210"/>
                  </a:lnTo>
                  <a:lnTo>
                    <a:pt x="1752962" y="457190"/>
                  </a:lnTo>
                  <a:lnTo>
                    <a:pt x="1752762" y="455204"/>
                  </a:lnTo>
                  <a:lnTo>
                    <a:pt x="1752962" y="455204"/>
                  </a:lnTo>
                  <a:lnTo>
                    <a:pt x="1752962" y="126398"/>
                  </a:lnTo>
                  <a:cubicBezTo>
                    <a:pt x="1752962" y="56590"/>
                    <a:pt x="1809552" y="0"/>
                    <a:pt x="18793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2"/>
                </a:solidFill>
              </a:endParaRPr>
            </a:p>
          </p:txBody>
        </p:sp>
        <p:sp>
          <p:nvSpPr>
            <p:cNvPr id="7" name="Freeform 14"/>
            <p:cNvSpPr>
              <a:spLocks noEditPoints="1"/>
            </p:cNvSpPr>
            <p:nvPr/>
          </p:nvSpPr>
          <p:spPr bwMode="auto">
            <a:xfrm>
              <a:off x="4171351" y="1113582"/>
              <a:ext cx="226434" cy="216000"/>
            </a:xfrm>
            <a:custGeom>
              <a:avLst/>
              <a:gdLst>
                <a:gd name="T0" fmla="*/ 1302 w 1302"/>
                <a:gd name="T1" fmla="*/ 651 h 1241"/>
                <a:gd name="T2" fmla="*/ 1297 w 1302"/>
                <a:gd name="T3" fmla="*/ 675 h 1241"/>
                <a:gd name="T4" fmla="*/ 1285 w 1302"/>
                <a:gd name="T5" fmla="*/ 694 h 1241"/>
                <a:gd name="T6" fmla="*/ 1266 w 1302"/>
                <a:gd name="T7" fmla="*/ 708 h 1241"/>
                <a:gd name="T8" fmla="*/ 1241 w 1302"/>
                <a:gd name="T9" fmla="*/ 712 h 1241"/>
                <a:gd name="T10" fmla="*/ 1230 w 1302"/>
                <a:gd name="T11" fmla="*/ 711 h 1241"/>
                <a:gd name="T12" fmla="*/ 1209 w 1302"/>
                <a:gd name="T13" fmla="*/ 703 h 1241"/>
                <a:gd name="T14" fmla="*/ 1199 w 1302"/>
                <a:gd name="T15" fmla="*/ 695 h 1241"/>
                <a:gd name="T16" fmla="*/ 653 w 1302"/>
                <a:gd name="T17" fmla="*/ 149 h 1241"/>
                <a:gd name="T18" fmla="*/ 104 w 1302"/>
                <a:gd name="T19" fmla="*/ 694 h 1241"/>
                <a:gd name="T20" fmla="*/ 104 w 1302"/>
                <a:gd name="T21" fmla="*/ 694 h 1241"/>
                <a:gd name="T22" fmla="*/ 84 w 1302"/>
                <a:gd name="T23" fmla="*/ 708 h 1241"/>
                <a:gd name="T24" fmla="*/ 61 w 1302"/>
                <a:gd name="T25" fmla="*/ 712 h 1241"/>
                <a:gd name="T26" fmla="*/ 49 w 1302"/>
                <a:gd name="T27" fmla="*/ 711 h 1241"/>
                <a:gd name="T28" fmla="*/ 27 w 1302"/>
                <a:gd name="T29" fmla="*/ 701 h 1241"/>
                <a:gd name="T30" fmla="*/ 11 w 1302"/>
                <a:gd name="T31" fmla="*/ 686 h 1241"/>
                <a:gd name="T32" fmla="*/ 1 w 1302"/>
                <a:gd name="T33" fmla="*/ 663 h 1241"/>
                <a:gd name="T34" fmla="*/ 0 w 1302"/>
                <a:gd name="T35" fmla="*/ 651 h 1241"/>
                <a:gd name="T36" fmla="*/ 5 w 1302"/>
                <a:gd name="T37" fmla="*/ 627 h 1241"/>
                <a:gd name="T38" fmla="*/ 19 w 1302"/>
                <a:gd name="T39" fmla="*/ 607 h 1241"/>
                <a:gd name="T40" fmla="*/ 607 w 1302"/>
                <a:gd name="T41" fmla="*/ 18 h 1241"/>
                <a:gd name="T42" fmla="*/ 627 w 1302"/>
                <a:gd name="T43" fmla="*/ 5 h 1241"/>
                <a:gd name="T44" fmla="*/ 651 w 1302"/>
                <a:gd name="T45" fmla="*/ 0 h 1241"/>
                <a:gd name="T46" fmla="*/ 651 w 1302"/>
                <a:gd name="T47" fmla="*/ 0 h 1241"/>
                <a:gd name="T48" fmla="*/ 655 w 1302"/>
                <a:gd name="T49" fmla="*/ 0 h 1241"/>
                <a:gd name="T50" fmla="*/ 655 w 1302"/>
                <a:gd name="T51" fmla="*/ 0 h 1241"/>
                <a:gd name="T52" fmla="*/ 658 w 1302"/>
                <a:gd name="T53" fmla="*/ 0 h 1241"/>
                <a:gd name="T54" fmla="*/ 658 w 1302"/>
                <a:gd name="T55" fmla="*/ 0 h 1241"/>
                <a:gd name="T56" fmla="*/ 679 w 1302"/>
                <a:gd name="T57" fmla="*/ 6 h 1241"/>
                <a:gd name="T58" fmla="*/ 696 w 1302"/>
                <a:gd name="T59" fmla="*/ 20 h 1241"/>
                <a:gd name="T60" fmla="*/ 936 w 1302"/>
                <a:gd name="T61" fmla="*/ 260 h 1241"/>
                <a:gd name="T62" fmla="*/ 936 w 1302"/>
                <a:gd name="T63" fmla="*/ 203 h 1241"/>
                <a:gd name="T64" fmla="*/ 941 w 1302"/>
                <a:gd name="T65" fmla="*/ 180 h 1241"/>
                <a:gd name="T66" fmla="*/ 955 w 1302"/>
                <a:gd name="T67" fmla="*/ 160 h 1241"/>
                <a:gd name="T68" fmla="*/ 973 w 1302"/>
                <a:gd name="T69" fmla="*/ 147 h 1241"/>
                <a:gd name="T70" fmla="*/ 997 w 1302"/>
                <a:gd name="T71" fmla="*/ 142 h 1241"/>
                <a:gd name="T72" fmla="*/ 1010 w 1302"/>
                <a:gd name="T73" fmla="*/ 143 h 1241"/>
                <a:gd name="T74" fmla="*/ 1032 w 1302"/>
                <a:gd name="T75" fmla="*/ 153 h 1241"/>
                <a:gd name="T76" fmla="*/ 1048 w 1302"/>
                <a:gd name="T77" fmla="*/ 169 h 1241"/>
                <a:gd name="T78" fmla="*/ 1057 w 1302"/>
                <a:gd name="T79" fmla="*/ 191 h 1241"/>
                <a:gd name="T80" fmla="*/ 1059 w 1302"/>
                <a:gd name="T81" fmla="*/ 382 h 1241"/>
                <a:gd name="T82" fmla="*/ 1286 w 1302"/>
                <a:gd name="T83" fmla="*/ 610 h 1241"/>
                <a:gd name="T84" fmla="*/ 1292 w 1302"/>
                <a:gd name="T85" fmla="*/ 618 h 1241"/>
                <a:gd name="T86" fmla="*/ 1301 w 1302"/>
                <a:gd name="T87" fmla="*/ 639 h 1241"/>
                <a:gd name="T88" fmla="*/ 1180 w 1302"/>
                <a:gd name="T89" fmla="*/ 753 h 1241"/>
                <a:gd name="T90" fmla="*/ 1180 w 1302"/>
                <a:gd name="T91" fmla="*/ 1017 h 1241"/>
                <a:gd name="T92" fmla="*/ 1180 w 1302"/>
                <a:gd name="T93" fmla="*/ 1180 h 1241"/>
                <a:gd name="T94" fmla="*/ 1176 w 1302"/>
                <a:gd name="T95" fmla="*/ 1205 h 1241"/>
                <a:gd name="T96" fmla="*/ 1163 w 1302"/>
                <a:gd name="T97" fmla="*/ 1223 h 1241"/>
                <a:gd name="T98" fmla="*/ 1143 w 1302"/>
                <a:gd name="T99" fmla="*/ 1236 h 1241"/>
                <a:gd name="T100" fmla="*/ 1120 w 1302"/>
                <a:gd name="T101" fmla="*/ 1241 h 1241"/>
                <a:gd name="T102" fmla="*/ 997 w 1302"/>
                <a:gd name="T103" fmla="*/ 753 h 1241"/>
                <a:gd name="T104" fmla="*/ 753 w 1302"/>
                <a:gd name="T105" fmla="*/ 1241 h 1241"/>
                <a:gd name="T106" fmla="*/ 183 w 1302"/>
                <a:gd name="T107" fmla="*/ 1241 h 1241"/>
                <a:gd name="T108" fmla="*/ 160 w 1302"/>
                <a:gd name="T109" fmla="*/ 1236 h 1241"/>
                <a:gd name="T110" fmla="*/ 141 w 1302"/>
                <a:gd name="T111" fmla="*/ 1223 h 1241"/>
                <a:gd name="T112" fmla="*/ 127 w 1302"/>
                <a:gd name="T113" fmla="*/ 1205 h 1241"/>
                <a:gd name="T114" fmla="*/ 122 w 1302"/>
                <a:gd name="T115" fmla="*/ 1180 h 1241"/>
                <a:gd name="T116" fmla="*/ 122 w 1302"/>
                <a:gd name="T117" fmla="*/ 936 h 1241"/>
                <a:gd name="T118" fmla="*/ 651 w 1302"/>
                <a:gd name="T119" fmla="*/ 224 h 1241"/>
                <a:gd name="T120" fmla="*/ 549 w 1302"/>
                <a:gd name="T121" fmla="*/ 753 h 1241"/>
                <a:gd name="T122" fmla="*/ 306 w 1302"/>
                <a:gd name="T123" fmla="*/ 998 h 1241"/>
                <a:gd name="T124" fmla="*/ 549 w 1302"/>
                <a:gd name="T125" fmla="*/ 753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2" h="1241">
                  <a:moveTo>
                    <a:pt x="1302" y="651"/>
                  </a:moveTo>
                  <a:lnTo>
                    <a:pt x="1302" y="651"/>
                  </a:lnTo>
                  <a:lnTo>
                    <a:pt x="1301" y="663"/>
                  </a:lnTo>
                  <a:lnTo>
                    <a:pt x="1297" y="675"/>
                  </a:lnTo>
                  <a:lnTo>
                    <a:pt x="1292" y="686"/>
                  </a:lnTo>
                  <a:lnTo>
                    <a:pt x="1285" y="694"/>
                  </a:lnTo>
                  <a:lnTo>
                    <a:pt x="1275" y="701"/>
                  </a:lnTo>
                  <a:lnTo>
                    <a:pt x="1266" y="708"/>
                  </a:lnTo>
                  <a:lnTo>
                    <a:pt x="1253" y="711"/>
                  </a:lnTo>
                  <a:lnTo>
                    <a:pt x="1241" y="712"/>
                  </a:lnTo>
                  <a:lnTo>
                    <a:pt x="1241" y="712"/>
                  </a:lnTo>
                  <a:lnTo>
                    <a:pt x="1230" y="711"/>
                  </a:lnTo>
                  <a:lnTo>
                    <a:pt x="1219" y="708"/>
                  </a:lnTo>
                  <a:lnTo>
                    <a:pt x="1209" y="703"/>
                  </a:lnTo>
                  <a:lnTo>
                    <a:pt x="1199" y="695"/>
                  </a:lnTo>
                  <a:lnTo>
                    <a:pt x="1199" y="695"/>
                  </a:lnTo>
                  <a:lnTo>
                    <a:pt x="653" y="149"/>
                  </a:lnTo>
                  <a:lnTo>
                    <a:pt x="653" y="149"/>
                  </a:lnTo>
                  <a:lnTo>
                    <a:pt x="651" y="147"/>
                  </a:lnTo>
                  <a:lnTo>
                    <a:pt x="104" y="694"/>
                  </a:lnTo>
                  <a:lnTo>
                    <a:pt x="104" y="694"/>
                  </a:lnTo>
                  <a:lnTo>
                    <a:pt x="104" y="694"/>
                  </a:lnTo>
                  <a:lnTo>
                    <a:pt x="95" y="701"/>
                  </a:lnTo>
                  <a:lnTo>
                    <a:pt x="84" y="708"/>
                  </a:lnTo>
                  <a:lnTo>
                    <a:pt x="73" y="711"/>
                  </a:lnTo>
                  <a:lnTo>
                    <a:pt x="61" y="712"/>
                  </a:lnTo>
                  <a:lnTo>
                    <a:pt x="61" y="712"/>
                  </a:lnTo>
                  <a:lnTo>
                    <a:pt x="49" y="711"/>
                  </a:lnTo>
                  <a:lnTo>
                    <a:pt x="38" y="708"/>
                  </a:lnTo>
                  <a:lnTo>
                    <a:pt x="27" y="701"/>
                  </a:lnTo>
                  <a:lnTo>
                    <a:pt x="18" y="694"/>
                  </a:lnTo>
                  <a:lnTo>
                    <a:pt x="11" y="686"/>
                  </a:lnTo>
                  <a:lnTo>
                    <a:pt x="5" y="675"/>
                  </a:lnTo>
                  <a:lnTo>
                    <a:pt x="1" y="663"/>
                  </a:lnTo>
                  <a:lnTo>
                    <a:pt x="0" y="651"/>
                  </a:lnTo>
                  <a:lnTo>
                    <a:pt x="0" y="651"/>
                  </a:lnTo>
                  <a:lnTo>
                    <a:pt x="1" y="639"/>
                  </a:lnTo>
                  <a:lnTo>
                    <a:pt x="5" y="627"/>
                  </a:lnTo>
                  <a:lnTo>
                    <a:pt x="11" y="616"/>
                  </a:lnTo>
                  <a:lnTo>
                    <a:pt x="19" y="607"/>
                  </a:lnTo>
                  <a:lnTo>
                    <a:pt x="607" y="18"/>
                  </a:lnTo>
                  <a:lnTo>
                    <a:pt x="607" y="18"/>
                  </a:lnTo>
                  <a:lnTo>
                    <a:pt x="617" y="11"/>
                  </a:lnTo>
                  <a:lnTo>
                    <a:pt x="627" y="5"/>
                  </a:lnTo>
                  <a:lnTo>
                    <a:pt x="639" y="1"/>
                  </a:lnTo>
                  <a:lnTo>
                    <a:pt x="651" y="0"/>
                  </a:lnTo>
                  <a:lnTo>
                    <a:pt x="651" y="0"/>
                  </a:lnTo>
                  <a:lnTo>
                    <a:pt x="651" y="0"/>
                  </a:lnTo>
                  <a:lnTo>
                    <a:pt x="655" y="0"/>
                  </a:lnTo>
                  <a:lnTo>
                    <a:pt x="655" y="0"/>
                  </a:lnTo>
                  <a:lnTo>
                    <a:pt x="655" y="0"/>
                  </a:lnTo>
                  <a:lnTo>
                    <a:pt x="655" y="0"/>
                  </a:lnTo>
                  <a:lnTo>
                    <a:pt x="658" y="0"/>
                  </a:lnTo>
                  <a:lnTo>
                    <a:pt x="658" y="0"/>
                  </a:lnTo>
                  <a:lnTo>
                    <a:pt x="658" y="0"/>
                  </a:lnTo>
                  <a:lnTo>
                    <a:pt x="658" y="0"/>
                  </a:lnTo>
                  <a:lnTo>
                    <a:pt x="669" y="2"/>
                  </a:lnTo>
                  <a:lnTo>
                    <a:pt x="679" y="6"/>
                  </a:lnTo>
                  <a:lnTo>
                    <a:pt x="688" y="12"/>
                  </a:lnTo>
                  <a:lnTo>
                    <a:pt x="696" y="20"/>
                  </a:lnTo>
                  <a:lnTo>
                    <a:pt x="696" y="20"/>
                  </a:lnTo>
                  <a:lnTo>
                    <a:pt x="936" y="260"/>
                  </a:lnTo>
                  <a:lnTo>
                    <a:pt x="936" y="203"/>
                  </a:lnTo>
                  <a:lnTo>
                    <a:pt x="936" y="203"/>
                  </a:lnTo>
                  <a:lnTo>
                    <a:pt x="937" y="191"/>
                  </a:lnTo>
                  <a:lnTo>
                    <a:pt x="941" y="180"/>
                  </a:lnTo>
                  <a:lnTo>
                    <a:pt x="946" y="169"/>
                  </a:lnTo>
                  <a:lnTo>
                    <a:pt x="955" y="160"/>
                  </a:lnTo>
                  <a:lnTo>
                    <a:pt x="963" y="153"/>
                  </a:lnTo>
                  <a:lnTo>
                    <a:pt x="973" y="147"/>
                  </a:lnTo>
                  <a:lnTo>
                    <a:pt x="985" y="143"/>
                  </a:lnTo>
                  <a:lnTo>
                    <a:pt x="997" y="142"/>
                  </a:lnTo>
                  <a:lnTo>
                    <a:pt x="997" y="142"/>
                  </a:lnTo>
                  <a:lnTo>
                    <a:pt x="1010" y="143"/>
                  </a:lnTo>
                  <a:lnTo>
                    <a:pt x="1021" y="147"/>
                  </a:lnTo>
                  <a:lnTo>
                    <a:pt x="1032" y="153"/>
                  </a:lnTo>
                  <a:lnTo>
                    <a:pt x="1040" y="160"/>
                  </a:lnTo>
                  <a:lnTo>
                    <a:pt x="1048" y="169"/>
                  </a:lnTo>
                  <a:lnTo>
                    <a:pt x="1054" y="180"/>
                  </a:lnTo>
                  <a:lnTo>
                    <a:pt x="1057" y="191"/>
                  </a:lnTo>
                  <a:lnTo>
                    <a:pt x="1059" y="203"/>
                  </a:lnTo>
                  <a:lnTo>
                    <a:pt x="1059" y="382"/>
                  </a:lnTo>
                  <a:lnTo>
                    <a:pt x="1286" y="610"/>
                  </a:lnTo>
                  <a:lnTo>
                    <a:pt x="1286" y="610"/>
                  </a:lnTo>
                  <a:lnTo>
                    <a:pt x="1286" y="610"/>
                  </a:lnTo>
                  <a:lnTo>
                    <a:pt x="1292" y="618"/>
                  </a:lnTo>
                  <a:lnTo>
                    <a:pt x="1299" y="628"/>
                  </a:lnTo>
                  <a:lnTo>
                    <a:pt x="1301" y="639"/>
                  </a:lnTo>
                  <a:lnTo>
                    <a:pt x="1302" y="651"/>
                  </a:lnTo>
                  <a:close/>
                  <a:moveTo>
                    <a:pt x="1180" y="753"/>
                  </a:moveTo>
                  <a:lnTo>
                    <a:pt x="1180" y="936"/>
                  </a:lnTo>
                  <a:lnTo>
                    <a:pt x="1180" y="1017"/>
                  </a:lnTo>
                  <a:lnTo>
                    <a:pt x="1180" y="1180"/>
                  </a:lnTo>
                  <a:lnTo>
                    <a:pt x="1180" y="1180"/>
                  </a:lnTo>
                  <a:lnTo>
                    <a:pt x="1179" y="1192"/>
                  </a:lnTo>
                  <a:lnTo>
                    <a:pt x="1176" y="1205"/>
                  </a:lnTo>
                  <a:lnTo>
                    <a:pt x="1170" y="1214"/>
                  </a:lnTo>
                  <a:lnTo>
                    <a:pt x="1163" y="1223"/>
                  </a:lnTo>
                  <a:lnTo>
                    <a:pt x="1153" y="1230"/>
                  </a:lnTo>
                  <a:lnTo>
                    <a:pt x="1143" y="1236"/>
                  </a:lnTo>
                  <a:lnTo>
                    <a:pt x="1132" y="1240"/>
                  </a:lnTo>
                  <a:lnTo>
                    <a:pt x="1120" y="1241"/>
                  </a:lnTo>
                  <a:lnTo>
                    <a:pt x="997" y="1241"/>
                  </a:lnTo>
                  <a:lnTo>
                    <a:pt x="997" y="753"/>
                  </a:lnTo>
                  <a:lnTo>
                    <a:pt x="753" y="753"/>
                  </a:lnTo>
                  <a:lnTo>
                    <a:pt x="753" y="1241"/>
                  </a:lnTo>
                  <a:lnTo>
                    <a:pt x="183" y="1241"/>
                  </a:lnTo>
                  <a:lnTo>
                    <a:pt x="183" y="1241"/>
                  </a:lnTo>
                  <a:lnTo>
                    <a:pt x="171" y="1240"/>
                  </a:lnTo>
                  <a:lnTo>
                    <a:pt x="160" y="1236"/>
                  </a:lnTo>
                  <a:lnTo>
                    <a:pt x="149" y="1230"/>
                  </a:lnTo>
                  <a:lnTo>
                    <a:pt x="141" y="1223"/>
                  </a:lnTo>
                  <a:lnTo>
                    <a:pt x="133" y="1214"/>
                  </a:lnTo>
                  <a:lnTo>
                    <a:pt x="127" y="1205"/>
                  </a:lnTo>
                  <a:lnTo>
                    <a:pt x="123" y="1192"/>
                  </a:lnTo>
                  <a:lnTo>
                    <a:pt x="122" y="1180"/>
                  </a:lnTo>
                  <a:lnTo>
                    <a:pt x="122" y="1017"/>
                  </a:lnTo>
                  <a:lnTo>
                    <a:pt x="122" y="936"/>
                  </a:lnTo>
                  <a:lnTo>
                    <a:pt x="122" y="753"/>
                  </a:lnTo>
                  <a:lnTo>
                    <a:pt x="651" y="224"/>
                  </a:lnTo>
                  <a:lnTo>
                    <a:pt x="1180" y="753"/>
                  </a:lnTo>
                  <a:close/>
                  <a:moveTo>
                    <a:pt x="549" y="753"/>
                  </a:moveTo>
                  <a:lnTo>
                    <a:pt x="306" y="753"/>
                  </a:lnTo>
                  <a:lnTo>
                    <a:pt x="306" y="998"/>
                  </a:lnTo>
                  <a:lnTo>
                    <a:pt x="549" y="998"/>
                  </a:lnTo>
                  <a:lnTo>
                    <a:pt x="549" y="753"/>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accent2"/>
                </a:solidFill>
              </a:endParaRPr>
            </a:p>
          </p:txBody>
        </p:sp>
        <p:sp>
          <p:nvSpPr>
            <p:cNvPr id="8" name="Freeform 18"/>
            <p:cNvSpPr>
              <a:spLocks noEditPoints="1"/>
            </p:cNvSpPr>
            <p:nvPr/>
          </p:nvSpPr>
          <p:spPr bwMode="auto">
            <a:xfrm>
              <a:off x="4802160" y="4410892"/>
              <a:ext cx="226088" cy="205217"/>
            </a:xfrm>
            <a:custGeom>
              <a:avLst/>
              <a:gdLst>
                <a:gd name="T0" fmla="*/ 1138 w 1301"/>
                <a:gd name="T1" fmla="*/ 691 h 1180"/>
                <a:gd name="T2" fmla="*/ 1241 w 1301"/>
                <a:gd name="T3" fmla="*/ 304 h 1180"/>
                <a:gd name="T4" fmla="*/ 1274 w 1301"/>
                <a:gd name="T5" fmla="*/ 315 h 1180"/>
                <a:gd name="T6" fmla="*/ 1297 w 1301"/>
                <a:gd name="T7" fmla="*/ 342 h 1180"/>
                <a:gd name="T8" fmla="*/ 1301 w 1301"/>
                <a:gd name="T9" fmla="*/ 752 h 1180"/>
                <a:gd name="T10" fmla="*/ 1301 w 1301"/>
                <a:gd name="T11" fmla="*/ 1118 h 1180"/>
                <a:gd name="T12" fmla="*/ 1291 w 1301"/>
                <a:gd name="T13" fmla="*/ 1153 h 1180"/>
                <a:gd name="T14" fmla="*/ 1264 w 1301"/>
                <a:gd name="T15" fmla="*/ 1175 h 1180"/>
                <a:gd name="T16" fmla="*/ 223 w 1301"/>
                <a:gd name="T17" fmla="*/ 1180 h 1180"/>
                <a:gd name="T18" fmla="*/ 223 w 1301"/>
                <a:gd name="T19" fmla="*/ 304 h 1180"/>
                <a:gd name="T20" fmla="*/ 346 w 1301"/>
                <a:gd name="T21" fmla="*/ 289 h 1180"/>
                <a:gd name="T22" fmla="*/ 351 w 1301"/>
                <a:gd name="T23" fmla="*/ 243 h 1180"/>
                <a:gd name="T24" fmla="*/ 363 w 1301"/>
                <a:gd name="T25" fmla="*/ 200 h 1180"/>
                <a:gd name="T26" fmla="*/ 398 w 1301"/>
                <a:gd name="T27" fmla="*/ 134 h 1180"/>
                <a:gd name="T28" fmla="*/ 456 w 1301"/>
                <a:gd name="T29" fmla="*/ 69 h 1180"/>
                <a:gd name="T30" fmla="*/ 531 w 1301"/>
                <a:gd name="T31" fmla="*/ 24 h 1180"/>
                <a:gd name="T32" fmla="*/ 574 w 1301"/>
                <a:gd name="T33" fmla="*/ 9 h 1180"/>
                <a:gd name="T34" fmla="*/ 619 w 1301"/>
                <a:gd name="T35" fmla="*/ 1 h 1180"/>
                <a:gd name="T36" fmla="*/ 651 w 1301"/>
                <a:gd name="T37" fmla="*/ 0 h 1180"/>
                <a:gd name="T38" fmla="*/ 697 w 1301"/>
                <a:gd name="T39" fmla="*/ 3 h 1180"/>
                <a:gd name="T40" fmla="*/ 742 w 1301"/>
                <a:gd name="T41" fmla="*/ 13 h 1180"/>
                <a:gd name="T42" fmla="*/ 795 w 1301"/>
                <a:gd name="T43" fmla="*/ 36 h 1180"/>
                <a:gd name="T44" fmla="*/ 866 w 1301"/>
                <a:gd name="T45" fmla="*/ 89 h 1180"/>
                <a:gd name="T46" fmla="*/ 919 w 1301"/>
                <a:gd name="T47" fmla="*/ 159 h 1180"/>
                <a:gd name="T48" fmla="*/ 942 w 1301"/>
                <a:gd name="T49" fmla="*/ 214 h 1180"/>
                <a:gd name="T50" fmla="*/ 952 w 1301"/>
                <a:gd name="T51" fmla="*/ 258 h 1180"/>
                <a:gd name="T52" fmla="*/ 956 w 1301"/>
                <a:gd name="T53" fmla="*/ 304 h 1180"/>
                <a:gd name="T54" fmla="*/ 1078 w 1301"/>
                <a:gd name="T55" fmla="*/ 1180 h 1180"/>
                <a:gd name="T56" fmla="*/ 651 w 1301"/>
                <a:gd name="T57" fmla="*/ 122 h 1180"/>
                <a:gd name="T58" fmla="*/ 596 w 1301"/>
                <a:gd name="T59" fmla="*/ 129 h 1180"/>
                <a:gd name="T60" fmla="*/ 548 w 1301"/>
                <a:gd name="T61" fmla="*/ 153 h 1180"/>
                <a:gd name="T62" fmla="*/ 509 w 1301"/>
                <a:gd name="T63" fmla="*/ 188 h 1180"/>
                <a:gd name="T64" fmla="*/ 482 w 1301"/>
                <a:gd name="T65" fmla="*/ 233 h 1180"/>
                <a:gd name="T66" fmla="*/ 469 w 1301"/>
                <a:gd name="T67" fmla="*/ 286 h 1180"/>
                <a:gd name="T68" fmla="*/ 833 w 1301"/>
                <a:gd name="T69" fmla="*/ 304 h 1180"/>
                <a:gd name="T70" fmla="*/ 825 w 1301"/>
                <a:gd name="T71" fmla="*/ 251 h 1180"/>
                <a:gd name="T72" fmla="*/ 803 w 1301"/>
                <a:gd name="T73" fmla="*/ 203 h 1180"/>
                <a:gd name="T74" fmla="*/ 767 w 1301"/>
                <a:gd name="T75" fmla="*/ 164 h 1180"/>
                <a:gd name="T76" fmla="*/ 722 w 1301"/>
                <a:gd name="T77" fmla="*/ 135 h 1180"/>
                <a:gd name="T78" fmla="*/ 669 w 1301"/>
                <a:gd name="T79" fmla="*/ 122 h 1180"/>
                <a:gd name="T80" fmla="*/ 0 w 1301"/>
                <a:gd name="T81" fmla="*/ 996 h 1180"/>
                <a:gd name="T82" fmla="*/ 0 w 1301"/>
                <a:gd name="T83" fmla="*/ 366 h 1180"/>
                <a:gd name="T84" fmla="*/ 10 w 1301"/>
                <a:gd name="T85" fmla="*/ 331 h 1180"/>
                <a:gd name="T86" fmla="*/ 36 w 1301"/>
                <a:gd name="T87" fmla="*/ 309 h 1180"/>
                <a:gd name="T88" fmla="*/ 163 w 1301"/>
                <a:gd name="T89" fmla="*/ 304 h 1180"/>
                <a:gd name="T90" fmla="*/ 163 w 1301"/>
                <a:gd name="T91" fmla="*/ 1180 h 1180"/>
                <a:gd name="T92" fmla="*/ 47 w 1301"/>
                <a:gd name="T93" fmla="*/ 1178 h 1180"/>
                <a:gd name="T94" fmla="*/ 17 w 1301"/>
                <a:gd name="T95" fmla="*/ 1161 h 1180"/>
                <a:gd name="T96" fmla="*/ 1 w 1301"/>
                <a:gd name="T97" fmla="*/ 1131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1" h="1180">
                  <a:moveTo>
                    <a:pt x="1241" y="1180"/>
                  </a:moveTo>
                  <a:lnTo>
                    <a:pt x="1138" y="1180"/>
                  </a:lnTo>
                  <a:lnTo>
                    <a:pt x="1138" y="691"/>
                  </a:lnTo>
                  <a:lnTo>
                    <a:pt x="1138" y="304"/>
                  </a:lnTo>
                  <a:lnTo>
                    <a:pt x="1241" y="304"/>
                  </a:lnTo>
                  <a:lnTo>
                    <a:pt x="1241" y="304"/>
                  </a:lnTo>
                  <a:lnTo>
                    <a:pt x="1253" y="306"/>
                  </a:lnTo>
                  <a:lnTo>
                    <a:pt x="1264" y="309"/>
                  </a:lnTo>
                  <a:lnTo>
                    <a:pt x="1274" y="315"/>
                  </a:lnTo>
                  <a:lnTo>
                    <a:pt x="1284" y="323"/>
                  </a:lnTo>
                  <a:lnTo>
                    <a:pt x="1291" y="331"/>
                  </a:lnTo>
                  <a:lnTo>
                    <a:pt x="1297" y="342"/>
                  </a:lnTo>
                  <a:lnTo>
                    <a:pt x="1300" y="353"/>
                  </a:lnTo>
                  <a:lnTo>
                    <a:pt x="1301" y="366"/>
                  </a:lnTo>
                  <a:lnTo>
                    <a:pt x="1301" y="752"/>
                  </a:lnTo>
                  <a:lnTo>
                    <a:pt x="1301" y="996"/>
                  </a:lnTo>
                  <a:lnTo>
                    <a:pt x="1301" y="1118"/>
                  </a:lnTo>
                  <a:lnTo>
                    <a:pt x="1301" y="1118"/>
                  </a:lnTo>
                  <a:lnTo>
                    <a:pt x="1300" y="1131"/>
                  </a:lnTo>
                  <a:lnTo>
                    <a:pt x="1297" y="1143"/>
                  </a:lnTo>
                  <a:lnTo>
                    <a:pt x="1291" y="1153"/>
                  </a:lnTo>
                  <a:lnTo>
                    <a:pt x="1284" y="1161"/>
                  </a:lnTo>
                  <a:lnTo>
                    <a:pt x="1274" y="1170"/>
                  </a:lnTo>
                  <a:lnTo>
                    <a:pt x="1264" y="1175"/>
                  </a:lnTo>
                  <a:lnTo>
                    <a:pt x="1253" y="1178"/>
                  </a:lnTo>
                  <a:lnTo>
                    <a:pt x="1241" y="1180"/>
                  </a:lnTo>
                  <a:close/>
                  <a:moveTo>
                    <a:pt x="223" y="1180"/>
                  </a:moveTo>
                  <a:lnTo>
                    <a:pt x="223" y="691"/>
                  </a:lnTo>
                  <a:lnTo>
                    <a:pt x="223" y="672"/>
                  </a:lnTo>
                  <a:lnTo>
                    <a:pt x="223" y="304"/>
                  </a:lnTo>
                  <a:lnTo>
                    <a:pt x="345" y="304"/>
                  </a:lnTo>
                  <a:lnTo>
                    <a:pt x="345" y="304"/>
                  </a:lnTo>
                  <a:lnTo>
                    <a:pt x="346" y="289"/>
                  </a:lnTo>
                  <a:lnTo>
                    <a:pt x="347" y="274"/>
                  </a:lnTo>
                  <a:lnTo>
                    <a:pt x="349" y="258"/>
                  </a:lnTo>
                  <a:lnTo>
                    <a:pt x="351" y="243"/>
                  </a:lnTo>
                  <a:lnTo>
                    <a:pt x="355" y="229"/>
                  </a:lnTo>
                  <a:lnTo>
                    <a:pt x="358" y="214"/>
                  </a:lnTo>
                  <a:lnTo>
                    <a:pt x="363" y="200"/>
                  </a:lnTo>
                  <a:lnTo>
                    <a:pt x="369" y="186"/>
                  </a:lnTo>
                  <a:lnTo>
                    <a:pt x="382" y="159"/>
                  </a:lnTo>
                  <a:lnTo>
                    <a:pt x="398" y="134"/>
                  </a:lnTo>
                  <a:lnTo>
                    <a:pt x="415" y="111"/>
                  </a:lnTo>
                  <a:lnTo>
                    <a:pt x="434" y="89"/>
                  </a:lnTo>
                  <a:lnTo>
                    <a:pt x="456" y="69"/>
                  </a:lnTo>
                  <a:lnTo>
                    <a:pt x="480" y="52"/>
                  </a:lnTo>
                  <a:lnTo>
                    <a:pt x="505" y="36"/>
                  </a:lnTo>
                  <a:lnTo>
                    <a:pt x="531" y="24"/>
                  </a:lnTo>
                  <a:lnTo>
                    <a:pt x="546" y="18"/>
                  </a:lnTo>
                  <a:lnTo>
                    <a:pt x="559" y="13"/>
                  </a:lnTo>
                  <a:lnTo>
                    <a:pt x="574" y="9"/>
                  </a:lnTo>
                  <a:lnTo>
                    <a:pt x="589" y="6"/>
                  </a:lnTo>
                  <a:lnTo>
                    <a:pt x="604" y="3"/>
                  </a:lnTo>
                  <a:lnTo>
                    <a:pt x="619" y="1"/>
                  </a:lnTo>
                  <a:lnTo>
                    <a:pt x="635" y="0"/>
                  </a:lnTo>
                  <a:lnTo>
                    <a:pt x="651" y="0"/>
                  </a:lnTo>
                  <a:lnTo>
                    <a:pt x="651" y="0"/>
                  </a:lnTo>
                  <a:lnTo>
                    <a:pt x="666" y="0"/>
                  </a:lnTo>
                  <a:lnTo>
                    <a:pt x="682" y="1"/>
                  </a:lnTo>
                  <a:lnTo>
                    <a:pt x="697" y="3"/>
                  </a:lnTo>
                  <a:lnTo>
                    <a:pt x="712" y="6"/>
                  </a:lnTo>
                  <a:lnTo>
                    <a:pt x="727" y="9"/>
                  </a:lnTo>
                  <a:lnTo>
                    <a:pt x="742" y="13"/>
                  </a:lnTo>
                  <a:lnTo>
                    <a:pt x="755" y="18"/>
                  </a:lnTo>
                  <a:lnTo>
                    <a:pt x="770" y="24"/>
                  </a:lnTo>
                  <a:lnTo>
                    <a:pt x="795" y="36"/>
                  </a:lnTo>
                  <a:lnTo>
                    <a:pt x="821" y="52"/>
                  </a:lnTo>
                  <a:lnTo>
                    <a:pt x="844" y="69"/>
                  </a:lnTo>
                  <a:lnTo>
                    <a:pt x="866" y="89"/>
                  </a:lnTo>
                  <a:lnTo>
                    <a:pt x="886" y="111"/>
                  </a:lnTo>
                  <a:lnTo>
                    <a:pt x="903" y="134"/>
                  </a:lnTo>
                  <a:lnTo>
                    <a:pt x="919" y="159"/>
                  </a:lnTo>
                  <a:lnTo>
                    <a:pt x="931" y="186"/>
                  </a:lnTo>
                  <a:lnTo>
                    <a:pt x="937" y="200"/>
                  </a:lnTo>
                  <a:lnTo>
                    <a:pt x="942" y="214"/>
                  </a:lnTo>
                  <a:lnTo>
                    <a:pt x="946" y="229"/>
                  </a:lnTo>
                  <a:lnTo>
                    <a:pt x="950" y="243"/>
                  </a:lnTo>
                  <a:lnTo>
                    <a:pt x="952" y="258"/>
                  </a:lnTo>
                  <a:lnTo>
                    <a:pt x="955" y="274"/>
                  </a:lnTo>
                  <a:lnTo>
                    <a:pt x="956" y="289"/>
                  </a:lnTo>
                  <a:lnTo>
                    <a:pt x="956" y="304"/>
                  </a:lnTo>
                  <a:lnTo>
                    <a:pt x="1078" y="304"/>
                  </a:lnTo>
                  <a:lnTo>
                    <a:pt x="1078" y="691"/>
                  </a:lnTo>
                  <a:lnTo>
                    <a:pt x="1078" y="1180"/>
                  </a:lnTo>
                  <a:lnTo>
                    <a:pt x="223" y="1180"/>
                  </a:lnTo>
                  <a:close/>
                  <a:moveTo>
                    <a:pt x="651" y="122"/>
                  </a:moveTo>
                  <a:lnTo>
                    <a:pt x="651" y="122"/>
                  </a:lnTo>
                  <a:lnTo>
                    <a:pt x="631" y="122"/>
                  </a:lnTo>
                  <a:lnTo>
                    <a:pt x="613" y="126"/>
                  </a:lnTo>
                  <a:lnTo>
                    <a:pt x="596" y="129"/>
                  </a:lnTo>
                  <a:lnTo>
                    <a:pt x="579" y="135"/>
                  </a:lnTo>
                  <a:lnTo>
                    <a:pt x="563" y="144"/>
                  </a:lnTo>
                  <a:lnTo>
                    <a:pt x="548" y="153"/>
                  </a:lnTo>
                  <a:lnTo>
                    <a:pt x="533" y="164"/>
                  </a:lnTo>
                  <a:lnTo>
                    <a:pt x="521" y="176"/>
                  </a:lnTo>
                  <a:lnTo>
                    <a:pt x="509" y="188"/>
                  </a:lnTo>
                  <a:lnTo>
                    <a:pt x="498" y="203"/>
                  </a:lnTo>
                  <a:lnTo>
                    <a:pt x="489" y="218"/>
                  </a:lnTo>
                  <a:lnTo>
                    <a:pt x="482" y="233"/>
                  </a:lnTo>
                  <a:lnTo>
                    <a:pt x="476" y="251"/>
                  </a:lnTo>
                  <a:lnTo>
                    <a:pt x="471" y="268"/>
                  </a:lnTo>
                  <a:lnTo>
                    <a:pt x="469" y="286"/>
                  </a:lnTo>
                  <a:lnTo>
                    <a:pt x="467" y="304"/>
                  </a:lnTo>
                  <a:lnTo>
                    <a:pt x="833" y="304"/>
                  </a:lnTo>
                  <a:lnTo>
                    <a:pt x="833" y="304"/>
                  </a:lnTo>
                  <a:lnTo>
                    <a:pt x="832" y="286"/>
                  </a:lnTo>
                  <a:lnTo>
                    <a:pt x="830" y="268"/>
                  </a:lnTo>
                  <a:lnTo>
                    <a:pt x="825" y="251"/>
                  </a:lnTo>
                  <a:lnTo>
                    <a:pt x="819" y="233"/>
                  </a:lnTo>
                  <a:lnTo>
                    <a:pt x="811" y="218"/>
                  </a:lnTo>
                  <a:lnTo>
                    <a:pt x="803" y="203"/>
                  </a:lnTo>
                  <a:lnTo>
                    <a:pt x="792" y="188"/>
                  </a:lnTo>
                  <a:lnTo>
                    <a:pt x="780" y="176"/>
                  </a:lnTo>
                  <a:lnTo>
                    <a:pt x="767" y="164"/>
                  </a:lnTo>
                  <a:lnTo>
                    <a:pt x="753" y="153"/>
                  </a:lnTo>
                  <a:lnTo>
                    <a:pt x="738" y="144"/>
                  </a:lnTo>
                  <a:lnTo>
                    <a:pt x="722" y="135"/>
                  </a:lnTo>
                  <a:lnTo>
                    <a:pt x="705" y="129"/>
                  </a:lnTo>
                  <a:lnTo>
                    <a:pt x="688" y="126"/>
                  </a:lnTo>
                  <a:lnTo>
                    <a:pt x="669" y="122"/>
                  </a:lnTo>
                  <a:lnTo>
                    <a:pt x="651" y="122"/>
                  </a:lnTo>
                  <a:close/>
                  <a:moveTo>
                    <a:pt x="0" y="1118"/>
                  </a:moveTo>
                  <a:lnTo>
                    <a:pt x="0" y="996"/>
                  </a:lnTo>
                  <a:lnTo>
                    <a:pt x="0" y="752"/>
                  </a:lnTo>
                  <a:lnTo>
                    <a:pt x="0" y="366"/>
                  </a:lnTo>
                  <a:lnTo>
                    <a:pt x="0" y="366"/>
                  </a:lnTo>
                  <a:lnTo>
                    <a:pt x="1" y="353"/>
                  </a:lnTo>
                  <a:lnTo>
                    <a:pt x="5" y="342"/>
                  </a:lnTo>
                  <a:lnTo>
                    <a:pt x="10" y="331"/>
                  </a:lnTo>
                  <a:lnTo>
                    <a:pt x="17" y="323"/>
                  </a:lnTo>
                  <a:lnTo>
                    <a:pt x="27" y="315"/>
                  </a:lnTo>
                  <a:lnTo>
                    <a:pt x="36" y="309"/>
                  </a:lnTo>
                  <a:lnTo>
                    <a:pt x="47" y="306"/>
                  </a:lnTo>
                  <a:lnTo>
                    <a:pt x="61" y="304"/>
                  </a:lnTo>
                  <a:lnTo>
                    <a:pt x="163" y="304"/>
                  </a:lnTo>
                  <a:lnTo>
                    <a:pt x="163" y="672"/>
                  </a:lnTo>
                  <a:lnTo>
                    <a:pt x="163" y="691"/>
                  </a:lnTo>
                  <a:lnTo>
                    <a:pt x="163" y="1180"/>
                  </a:lnTo>
                  <a:lnTo>
                    <a:pt x="61" y="1180"/>
                  </a:lnTo>
                  <a:lnTo>
                    <a:pt x="61" y="1180"/>
                  </a:lnTo>
                  <a:lnTo>
                    <a:pt x="47" y="1178"/>
                  </a:lnTo>
                  <a:lnTo>
                    <a:pt x="36" y="1175"/>
                  </a:lnTo>
                  <a:lnTo>
                    <a:pt x="27" y="1170"/>
                  </a:lnTo>
                  <a:lnTo>
                    <a:pt x="17" y="1161"/>
                  </a:lnTo>
                  <a:lnTo>
                    <a:pt x="10" y="1153"/>
                  </a:lnTo>
                  <a:lnTo>
                    <a:pt x="5" y="1143"/>
                  </a:lnTo>
                  <a:lnTo>
                    <a:pt x="1" y="1131"/>
                  </a:lnTo>
                  <a:lnTo>
                    <a:pt x="0" y="1118"/>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accent2"/>
                </a:solidFill>
              </a:endParaRPr>
            </a:p>
          </p:txBody>
        </p:sp>
        <p:sp>
          <p:nvSpPr>
            <p:cNvPr id="9" name="Freeform 69"/>
            <p:cNvSpPr>
              <a:spLocks noEditPoints="1"/>
            </p:cNvSpPr>
            <p:nvPr/>
          </p:nvSpPr>
          <p:spPr bwMode="auto">
            <a:xfrm>
              <a:off x="2841897" y="3090862"/>
              <a:ext cx="205218" cy="205217"/>
            </a:xfrm>
            <a:custGeom>
              <a:avLst/>
              <a:gdLst>
                <a:gd name="T0" fmla="*/ 712 w 1180"/>
                <a:gd name="T1" fmla="*/ 1180 h 1180"/>
                <a:gd name="T2" fmla="*/ 678 w 1180"/>
                <a:gd name="T3" fmla="*/ 1170 h 1180"/>
                <a:gd name="T4" fmla="*/ 656 w 1180"/>
                <a:gd name="T5" fmla="*/ 1143 h 1180"/>
                <a:gd name="T6" fmla="*/ 651 w 1180"/>
                <a:gd name="T7" fmla="*/ 712 h 1180"/>
                <a:gd name="T8" fmla="*/ 656 w 1180"/>
                <a:gd name="T9" fmla="*/ 688 h 1180"/>
                <a:gd name="T10" fmla="*/ 678 w 1180"/>
                <a:gd name="T11" fmla="*/ 661 h 1180"/>
                <a:gd name="T12" fmla="*/ 712 w 1180"/>
                <a:gd name="T13" fmla="*/ 651 h 1180"/>
                <a:gd name="T14" fmla="*/ 1131 w 1180"/>
                <a:gd name="T15" fmla="*/ 652 h 1180"/>
                <a:gd name="T16" fmla="*/ 1161 w 1180"/>
                <a:gd name="T17" fmla="*/ 669 h 1180"/>
                <a:gd name="T18" fmla="*/ 1178 w 1180"/>
                <a:gd name="T19" fmla="*/ 700 h 1180"/>
                <a:gd name="T20" fmla="*/ 1180 w 1180"/>
                <a:gd name="T21" fmla="*/ 1119 h 1180"/>
                <a:gd name="T22" fmla="*/ 1169 w 1180"/>
                <a:gd name="T23" fmla="*/ 1153 h 1180"/>
                <a:gd name="T24" fmla="*/ 1142 w 1180"/>
                <a:gd name="T25" fmla="*/ 1175 h 1180"/>
                <a:gd name="T26" fmla="*/ 1119 w 1180"/>
                <a:gd name="T27" fmla="*/ 529 h 1180"/>
                <a:gd name="T28" fmla="*/ 700 w 1180"/>
                <a:gd name="T29" fmla="*/ 527 h 1180"/>
                <a:gd name="T30" fmla="*/ 668 w 1180"/>
                <a:gd name="T31" fmla="*/ 511 h 1180"/>
                <a:gd name="T32" fmla="*/ 652 w 1180"/>
                <a:gd name="T33" fmla="*/ 480 h 1180"/>
                <a:gd name="T34" fmla="*/ 651 w 1180"/>
                <a:gd name="T35" fmla="*/ 61 h 1180"/>
                <a:gd name="T36" fmla="*/ 661 w 1180"/>
                <a:gd name="T37" fmla="*/ 27 h 1180"/>
                <a:gd name="T38" fmla="*/ 688 w 1180"/>
                <a:gd name="T39" fmla="*/ 5 h 1180"/>
                <a:gd name="T40" fmla="*/ 1119 w 1180"/>
                <a:gd name="T41" fmla="*/ 0 h 1180"/>
                <a:gd name="T42" fmla="*/ 1142 w 1180"/>
                <a:gd name="T43" fmla="*/ 5 h 1180"/>
                <a:gd name="T44" fmla="*/ 1169 w 1180"/>
                <a:gd name="T45" fmla="*/ 27 h 1180"/>
                <a:gd name="T46" fmla="*/ 1180 w 1180"/>
                <a:gd name="T47" fmla="*/ 61 h 1180"/>
                <a:gd name="T48" fmla="*/ 1178 w 1180"/>
                <a:gd name="T49" fmla="*/ 480 h 1180"/>
                <a:gd name="T50" fmla="*/ 1161 w 1180"/>
                <a:gd name="T51" fmla="*/ 511 h 1180"/>
                <a:gd name="T52" fmla="*/ 1131 w 1180"/>
                <a:gd name="T53" fmla="*/ 527 h 1180"/>
                <a:gd name="T54" fmla="*/ 61 w 1180"/>
                <a:gd name="T55" fmla="*/ 1180 h 1180"/>
                <a:gd name="T56" fmla="*/ 36 w 1180"/>
                <a:gd name="T57" fmla="*/ 1175 h 1180"/>
                <a:gd name="T58" fmla="*/ 9 w 1180"/>
                <a:gd name="T59" fmla="*/ 1153 h 1180"/>
                <a:gd name="T60" fmla="*/ 0 w 1180"/>
                <a:gd name="T61" fmla="*/ 1119 h 1180"/>
                <a:gd name="T62" fmla="*/ 1 w 1180"/>
                <a:gd name="T63" fmla="*/ 700 h 1180"/>
                <a:gd name="T64" fmla="*/ 17 w 1180"/>
                <a:gd name="T65" fmla="*/ 669 h 1180"/>
                <a:gd name="T66" fmla="*/ 49 w 1180"/>
                <a:gd name="T67" fmla="*/ 652 h 1180"/>
                <a:gd name="T68" fmla="*/ 467 w 1180"/>
                <a:gd name="T69" fmla="*/ 651 h 1180"/>
                <a:gd name="T70" fmla="*/ 502 w 1180"/>
                <a:gd name="T71" fmla="*/ 661 h 1180"/>
                <a:gd name="T72" fmla="*/ 524 w 1180"/>
                <a:gd name="T73" fmla="*/ 688 h 1180"/>
                <a:gd name="T74" fmla="*/ 528 w 1180"/>
                <a:gd name="T75" fmla="*/ 1119 h 1180"/>
                <a:gd name="T76" fmla="*/ 524 w 1180"/>
                <a:gd name="T77" fmla="*/ 1143 h 1180"/>
                <a:gd name="T78" fmla="*/ 502 w 1180"/>
                <a:gd name="T79" fmla="*/ 1170 h 1180"/>
                <a:gd name="T80" fmla="*/ 467 w 1180"/>
                <a:gd name="T81" fmla="*/ 1180 h 1180"/>
                <a:gd name="T82" fmla="*/ 61 w 1180"/>
                <a:gd name="T83" fmla="*/ 529 h 1180"/>
                <a:gd name="T84" fmla="*/ 27 w 1180"/>
                <a:gd name="T85" fmla="*/ 519 h 1180"/>
                <a:gd name="T86" fmla="*/ 5 w 1180"/>
                <a:gd name="T87" fmla="*/ 492 h 1180"/>
                <a:gd name="T88" fmla="*/ 0 w 1180"/>
                <a:gd name="T89" fmla="*/ 61 h 1180"/>
                <a:gd name="T90" fmla="*/ 5 w 1180"/>
                <a:gd name="T91" fmla="*/ 36 h 1180"/>
                <a:gd name="T92" fmla="*/ 27 w 1180"/>
                <a:gd name="T93" fmla="*/ 11 h 1180"/>
                <a:gd name="T94" fmla="*/ 61 w 1180"/>
                <a:gd name="T95" fmla="*/ 0 h 1180"/>
                <a:gd name="T96" fmla="*/ 480 w 1180"/>
                <a:gd name="T97" fmla="*/ 1 h 1180"/>
                <a:gd name="T98" fmla="*/ 510 w 1180"/>
                <a:gd name="T99" fmla="*/ 18 h 1180"/>
                <a:gd name="T100" fmla="*/ 527 w 1180"/>
                <a:gd name="T101" fmla="*/ 49 h 1180"/>
                <a:gd name="T102" fmla="*/ 528 w 1180"/>
                <a:gd name="T103" fmla="*/ 467 h 1180"/>
                <a:gd name="T104" fmla="*/ 517 w 1180"/>
                <a:gd name="T105" fmla="*/ 502 h 1180"/>
                <a:gd name="T106" fmla="*/ 492 w 1180"/>
                <a:gd name="T107" fmla="*/ 524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1180">
                  <a:moveTo>
                    <a:pt x="1119" y="1180"/>
                  </a:moveTo>
                  <a:lnTo>
                    <a:pt x="712" y="1180"/>
                  </a:lnTo>
                  <a:lnTo>
                    <a:pt x="712" y="1180"/>
                  </a:lnTo>
                  <a:lnTo>
                    <a:pt x="700" y="1179"/>
                  </a:lnTo>
                  <a:lnTo>
                    <a:pt x="688" y="1175"/>
                  </a:lnTo>
                  <a:lnTo>
                    <a:pt x="678" y="1170"/>
                  </a:lnTo>
                  <a:lnTo>
                    <a:pt x="668" y="1161"/>
                  </a:lnTo>
                  <a:lnTo>
                    <a:pt x="661" y="1153"/>
                  </a:lnTo>
                  <a:lnTo>
                    <a:pt x="656" y="1143"/>
                  </a:lnTo>
                  <a:lnTo>
                    <a:pt x="652" y="1131"/>
                  </a:lnTo>
                  <a:lnTo>
                    <a:pt x="651" y="1119"/>
                  </a:lnTo>
                  <a:lnTo>
                    <a:pt x="651" y="712"/>
                  </a:lnTo>
                  <a:lnTo>
                    <a:pt x="651" y="712"/>
                  </a:lnTo>
                  <a:lnTo>
                    <a:pt x="652" y="700"/>
                  </a:lnTo>
                  <a:lnTo>
                    <a:pt x="656" y="688"/>
                  </a:lnTo>
                  <a:lnTo>
                    <a:pt x="661" y="678"/>
                  </a:lnTo>
                  <a:lnTo>
                    <a:pt x="668" y="669"/>
                  </a:lnTo>
                  <a:lnTo>
                    <a:pt x="678" y="661"/>
                  </a:lnTo>
                  <a:lnTo>
                    <a:pt x="688" y="656"/>
                  </a:lnTo>
                  <a:lnTo>
                    <a:pt x="700" y="652"/>
                  </a:lnTo>
                  <a:lnTo>
                    <a:pt x="712" y="651"/>
                  </a:lnTo>
                  <a:lnTo>
                    <a:pt x="1119" y="651"/>
                  </a:lnTo>
                  <a:lnTo>
                    <a:pt x="1119" y="651"/>
                  </a:lnTo>
                  <a:lnTo>
                    <a:pt x="1131" y="652"/>
                  </a:lnTo>
                  <a:lnTo>
                    <a:pt x="1142" y="656"/>
                  </a:lnTo>
                  <a:lnTo>
                    <a:pt x="1153" y="661"/>
                  </a:lnTo>
                  <a:lnTo>
                    <a:pt x="1161" y="669"/>
                  </a:lnTo>
                  <a:lnTo>
                    <a:pt x="1169" y="678"/>
                  </a:lnTo>
                  <a:lnTo>
                    <a:pt x="1175" y="688"/>
                  </a:lnTo>
                  <a:lnTo>
                    <a:pt x="1178" y="700"/>
                  </a:lnTo>
                  <a:lnTo>
                    <a:pt x="1180" y="712"/>
                  </a:lnTo>
                  <a:lnTo>
                    <a:pt x="1180" y="1119"/>
                  </a:lnTo>
                  <a:lnTo>
                    <a:pt x="1180" y="1119"/>
                  </a:lnTo>
                  <a:lnTo>
                    <a:pt x="1178" y="1131"/>
                  </a:lnTo>
                  <a:lnTo>
                    <a:pt x="1175" y="1143"/>
                  </a:lnTo>
                  <a:lnTo>
                    <a:pt x="1169" y="1153"/>
                  </a:lnTo>
                  <a:lnTo>
                    <a:pt x="1161" y="1161"/>
                  </a:lnTo>
                  <a:lnTo>
                    <a:pt x="1153" y="1170"/>
                  </a:lnTo>
                  <a:lnTo>
                    <a:pt x="1142" y="1175"/>
                  </a:lnTo>
                  <a:lnTo>
                    <a:pt x="1131" y="1179"/>
                  </a:lnTo>
                  <a:lnTo>
                    <a:pt x="1119" y="1180"/>
                  </a:lnTo>
                  <a:close/>
                  <a:moveTo>
                    <a:pt x="1119" y="529"/>
                  </a:moveTo>
                  <a:lnTo>
                    <a:pt x="712" y="529"/>
                  </a:lnTo>
                  <a:lnTo>
                    <a:pt x="712" y="529"/>
                  </a:lnTo>
                  <a:lnTo>
                    <a:pt x="700" y="527"/>
                  </a:lnTo>
                  <a:lnTo>
                    <a:pt x="688" y="524"/>
                  </a:lnTo>
                  <a:lnTo>
                    <a:pt x="678" y="519"/>
                  </a:lnTo>
                  <a:lnTo>
                    <a:pt x="668" y="511"/>
                  </a:lnTo>
                  <a:lnTo>
                    <a:pt x="661" y="502"/>
                  </a:lnTo>
                  <a:lnTo>
                    <a:pt x="656" y="492"/>
                  </a:lnTo>
                  <a:lnTo>
                    <a:pt x="652" y="480"/>
                  </a:lnTo>
                  <a:lnTo>
                    <a:pt x="651" y="467"/>
                  </a:lnTo>
                  <a:lnTo>
                    <a:pt x="651" y="61"/>
                  </a:lnTo>
                  <a:lnTo>
                    <a:pt x="651" y="61"/>
                  </a:lnTo>
                  <a:lnTo>
                    <a:pt x="652" y="49"/>
                  </a:lnTo>
                  <a:lnTo>
                    <a:pt x="656" y="36"/>
                  </a:lnTo>
                  <a:lnTo>
                    <a:pt x="661" y="27"/>
                  </a:lnTo>
                  <a:lnTo>
                    <a:pt x="668" y="18"/>
                  </a:lnTo>
                  <a:lnTo>
                    <a:pt x="678" y="11"/>
                  </a:lnTo>
                  <a:lnTo>
                    <a:pt x="688" y="5"/>
                  </a:lnTo>
                  <a:lnTo>
                    <a:pt x="700" y="1"/>
                  </a:lnTo>
                  <a:lnTo>
                    <a:pt x="712" y="0"/>
                  </a:lnTo>
                  <a:lnTo>
                    <a:pt x="1119" y="0"/>
                  </a:lnTo>
                  <a:lnTo>
                    <a:pt x="1119" y="0"/>
                  </a:lnTo>
                  <a:lnTo>
                    <a:pt x="1131" y="1"/>
                  </a:lnTo>
                  <a:lnTo>
                    <a:pt x="1142" y="5"/>
                  </a:lnTo>
                  <a:lnTo>
                    <a:pt x="1153" y="11"/>
                  </a:lnTo>
                  <a:lnTo>
                    <a:pt x="1161" y="18"/>
                  </a:lnTo>
                  <a:lnTo>
                    <a:pt x="1169" y="27"/>
                  </a:lnTo>
                  <a:lnTo>
                    <a:pt x="1175" y="36"/>
                  </a:lnTo>
                  <a:lnTo>
                    <a:pt x="1178" y="49"/>
                  </a:lnTo>
                  <a:lnTo>
                    <a:pt x="1180" y="61"/>
                  </a:lnTo>
                  <a:lnTo>
                    <a:pt x="1180" y="467"/>
                  </a:lnTo>
                  <a:lnTo>
                    <a:pt x="1180" y="467"/>
                  </a:lnTo>
                  <a:lnTo>
                    <a:pt x="1178" y="480"/>
                  </a:lnTo>
                  <a:lnTo>
                    <a:pt x="1175" y="492"/>
                  </a:lnTo>
                  <a:lnTo>
                    <a:pt x="1169" y="502"/>
                  </a:lnTo>
                  <a:lnTo>
                    <a:pt x="1161" y="511"/>
                  </a:lnTo>
                  <a:lnTo>
                    <a:pt x="1153" y="519"/>
                  </a:lnTo>
                  <a:lnTo>
                    <a:pt x="1142" y="524"/>
                  </a:lnTo>
                  <a:lnTo>
                    <a:pt x="1131" y="527"/>
                  </a:lnTo>
                  <a:lnTo>
                    <a:pt x="1119" y="529"/>
                  </a:lnTo>
                  <a:close/>
                  <a:moveTo>
                    <a:pt x="467" y="1180"/>
                  </a:moveTo>
                  <a:lnTo>
                    <a:pt x="61" y="1180"/>
                  </a:lnTo>
                  <a:lnTo>
                    <a:pt x="61" y="1180"/>
                  </a:lnTo>
                  <a:lnTo>
                    <a:pt x="49" y="1179"/>
                  </a:lnTo>
                  <a:lnTo>
                    <a:pt x="36" y="1175"/>
                  </a:lnTo>
                  <a:lnTo>
                    <a:pt x="27" y="1170"/>
                  </a:lnTo>
                  <a:lnTo>
                    <a:pt x="17" y="1161"/>
                  </a:lnTo>
                  <a:lnTo>
                    <a:pt x="9" y="1153"/>
                  </a:lnTo>
                  <a:lnTo>
                    <a:pt x="5" y="1143"/>
                  </a:lnTo>
                  <a:lnTo>
                    <a:pt x="1" y="1131"/>
                  </a:lnTo>
                  <a:lnTo>
                    <a:pt x="0" y="1119"/>
                  </a:lnTo>
                  <a:lnTo>
                    <a:pt x="0" y="712"/>
                  </a:lnTo>
                  <a:lnTo>
                    <a:pt x="0" y="712"/>
                  </a:lnTo>
                  <a:lnTo>
                    <a:pt x="1" y="700"/>
                  </a:lnTo>
                  <a:lnTo>
                    <a:pt x="5" y="688"/>
                  </a:lnTo>
                  <a:lnTo>
                    <a:pt x="9" y="678"/>
                  </a:lnTo>
                  <a:lnTo>
                    <a:pt x="17" y="669"/>
                  </a:lnTo>
                  <a:lnTo>
                    <a:pt x="27" y="661"/>
                  </a:lnTo>
                  <a:lnTo>
                    <a:pt x="36" y="656"/>
                  </a:lnTo>
                  <a:lnTo>
                    <a:pt x="49" y="652"/>
                  </a:lnTo>
                  <a:lnTo>
                    <a:pt x="61" y="651"/>
                  </a:lnTo>
                  <a:lnTo>
                    <a:pt x="467" y="651"/>
                  </a:lnTo>
                  <a:lnTo>
                    <a:pt x="467" y="651"/>
                  </a:lnTo>
                  <a:lnTo>
                    <a:pt x="480" y="652"/>
                  </a:lnTo>
                  <a:lnTo>
                    <a:pt x="492" y="656"/>
                  </a:lnTo>
                  <a:lnTo>
                    <a:pt x="502" y="661"/>
                  </a:lnTo>
                  <a:lnTo>
                    <a:pt x="510" y="669"/>
                  </a:lnTo>
                  <a:lnTo>
                    <a:pt x="517" y="678"/>
                  </a:lnTo>
                  <a:lnTo>
                    <a:pt x="524" y="688"/>
                  </a:lnTo>
                  <a:lnTo>
                    <a:pt x="527" y="700"/>
                  </a:lnTo>
                  <a:lnTo>
                    <a:pt x="528" y="712"/>
                  </a:lnTo>
                  <a:lnTo>
                    <a:pt x="528" y="1119"/>
                  </a:lnTo>
                  <a:lnTo>
                    <a:pt x="528" y="1119"/>
                  </a:lnTo>
                  <a:lnTo>
                    <a:pt x="527" y="1131"/>
                  </a:lnTo>
                  <a:lnTo>
                    <a:pt x="524" y="1143"/>
                  </a:lnTo>
                  <a:lnTo>
                    <a:pt x="517" y="1153"/>
                  </a:lnTo>
                  <a:lnTo>
                    <a:pt x="510" y="1161"/>
                  </a:lnTo>
                  <a:lnTo>
                    <a:pt x="502" y="1170"/>
                  </a:lnTo>
                  <a:lnTo>
                    <a:pt x="492" y="1175"/>
                  </a:lnTo>
                  <a:lnTo>
                    <a:pt x="480" y="1179"/>
                  </a:lnTo>
                  <a:lnTo>
                    <a:pt x="467" y="1180"/>
                  </a:lnTo>
                  <a:close/>
                  <a:moveTo>
                    <a:pt x="467" y="529"/>
                  </a:moveTo>
                  <a:lnTo>
                    <a:pt x="61" y="529"/>
                  </a:lnTo>
                  <a:lnTo>
                    <a:pt x="61" y="529"/>
                  </a:lnTo>
                  <a:lnTo>
                    <a:pt x="49" y="527"/>
                  </a:lnTo>
                  <a:lnTo>
                    <a:pt x="36" y="524"/>
                  </a:lnTo>
                  <a:lnTo>
                    <a:pt x="27" y="519"/>
                  </a:lnTo>
                  <a:lnTo>
                    <a:pt x="17" y="511"/>
                  </a:lnTo>
                  <a:lnTo>
                    <a:pt x="9" y="502"/>
                  </a:lnTo>
                  <a:lnTo>
                    <a:pt x="5" y="492"/>
                  </a:lnTo>
                  <a:lnTo>
                    <a:pt x="1" y="480"/>
                  </a:lnTo>
                  <a:lnTo>
                    <a:pt x="0" y="467"/>
                  </a:lnTo>
                  <a:lnTo>
                    <a:pt x="0" y="61"/>
                  </a:lnTo>
                  <a:lnTo>
                    <a:pt x="0" y="61"/>
                  </a:lnTo>
                  <a:lnTo>
                    <a:pt x="1" y="49"/>
                  </a:lnTo>
                  <a:lnTo>
                    <a:pt x="5" y="36"/>
                  </a:lnTo>
                  <a:lnTo>
                    <a:pt x="9" y="27"/>
                  </a:lnTo>
                  <a:lnTo>
                    <a:pt x="17" y="18"/>
                  </a:lnTo>
                  <a:lnTo>
                    <a:pt x="27" y="11"/>
                  </a:lnTo>
                  <a:lnTo>
                    <a:pt x="36" y="5"/>
                  </a:lnTo>
                  <a:lnTo>
                    <a:pt x="49" y="1"/>
                  </a:lnTo>
                  <a:lnTo>
                    <a:pt x="61" y="0"/>
                  </a:lnTo>
                  <a:lnTo>
                    <a:pt x="467" y="0"/>
                  </a:lnTo>
                  <a:lnTo>
                    <a:pt x="467" y="0"/>
                  </a:lnTo>
                  <a:lnTo>
                    <a:pt x="480" y="1"/>
                  </a:lnTo>
                  <a:lnTo>
                    <a:pt x="492" y="5"/>
                  </a:lnTo>
                  <a:lnTo>
                    <a:pt x="502" y="11"/>
                  </a:lnTo>
                  <a:lnTo>
                    <a:pt x="510" y="18"/>
                  </a:lnTo>
                  <a:lnTo>
                    <a:pt x="517" y="27"/>
                  </a:lnTo>
                  <a:lnTo>
                    <a:pt x="524" y="36"/>
                  </a:lnTo>
                  <a:lnTo>
                    <a:pt x="527" y="49"/>
                  </a:lnTo>
                  <a:lnTo>
                    <a:pt x="528" y="61"/>
                  </a:lnTo>
                  <a:lnTo>
                    <a:pt x="528" y="467"/>
                  </a:lnTo>
                  <a:lnTo>
                    <a:pt x="528" y="467"/>
                  </a:lnTo>
                  <a:lnTo>
                    <a:pt x="527" y="480"/>
                  </a:lnTo>
                  <a:lnTo>
                    <a:pt x="524" y="492"/>
                  </a:lnTo>
                  <a:lnTo>
                    <a:pt x="517" y="502"/>
                  </a:lnTo>
                  <a:lnTo>
                    <a:pt x="510" y="511"/>
                  </a:lnTo>
                  <a:lnTo>
                    <a:pt x="502" y="519"/>
                  </a:lnTo>
                  <a:lnTo>
                    <a:pt x="492" y="524"/>
                  </a:lnTo>
                  <a:lnTo>
                    <a:pt x="480" y="527"/>
                  </a:lnTo>
                  <a:lnTo>
                    <a:pt x="467" y="529"/>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accent2"/>
                </a:solidFill>
              </a:endParaRPr>
            </a:p>
          </p:txBody>
        </p:sp>
        <p:sp>
          <p:nvSpPr>
            <p:cNvPr id="10" name="Freeform 39"/>
            <p:cNvSpPr>
              <a:spLocks noEditPoints="1"/>
            </p:cNvSpPr>
            <p:nvPr/>
          </p:nvSpPr>
          <p:spPr bwMode="auto">
            <a:xfrm>
              <a:off x="6134841" y="2464942"/>
              <a:ext cx="226781" cy="184346"/>
            </a:xfrm>
            <a:custGeom>
              <a:avLst/>
              <a:gdLst>
                <a:gd name="T0" fmla="*/ 38 w 1304"/>
                <a:gd name="T1" fmla="*/ 1055 h 1059"/>
                <a:gd name="T2" fmla="*/ 2 w 1304"/>
                <a:gd name="T3" fmla="*/ 1010 h 1059"/>
                <a:gd name="T4" fmla="*/ 5 w 1304"/>
                <a:gd name="T5" fmla="*/ 159 h 1059"/>
                <a:gd name="T6" fmla="*/ 50 w 1304"/>
                <a:gd name="T7" fmla="*/ 123 h 1059"/>
                <a:gd name="T8" fmla="*/ 425 w 1304"/>
                <a:gd name="T9" fmla="*/ 19 h 1059"/>
                <a:gd name="T10" fmla="*/ 455 w 1304"/>
                <a:gd name="T11" fmla="*/ 1 h 1059"/>
                <a:gd name="T12" fmla="*/ 849 w 1304"/>
                <a:gd name="T13" fmla="*/ 1 h 1059"/>
                <a:gd name="T14" fmla="*/ 983 w 1304"/>
                <a:gd name="T15" fmla="*/ 122 h 1059"/>
                <a:gd name="T16" fmla="*/ 1278 w 1304"/>
                <a:gd name="T17" fmla="*/ 132 h 1059"/>
                <a:gd name="T18" fmla="*/ 1304 w 1304"/>
                <a:gd name="T19" fmla="*/ 183 h 1059"/>
                <a:gd name="T20" fmla="*/ 1294 w 1304"/>
                <a:gd name="T21" fmla="*/ 1032 h 1059"/>
                <a:gd name="T22" fmla="*/ 1243 w 1304"/>
                <a:gd name="T23" fmla="*/ 1059 h 1059"/>
                <a:gd name="T24" fmla="*/ 596 w 1304"/>
                <a:gd name="T25" fmla="*/ 207 h 1059"/>
                <a:gd name="T26" fmla="*/ 510 w 1304"/>
                <a:gd name="T27" fmla="*/ 233 h 1059"/>
                <a:gd name="T28" fmla="*/ 433 w 1304"/>
                <a:gd name="T29" fmla="*/ 276 h 1059"/>
                <a:gd name="T30" fmla="*/ 369 w 1304"/>
                <a:gd name="T31" fmla="*/ 337 h 1059"/>
                <a:gd name="T32" fmla="*/ 321 w 1304"/>
                <a:gd name="T33" fmla="*/ 411 h 1059"/>
                <a:gd name="T34" fmla="*/ 294 w 1304"/>
                <a:gd name="T35" fmla="*/ 496 h 1059"/>
                <a:gd name="T36" fmla="*/ 285 w 1304"/>
                <a:gd name="T37" fmla="*/ 570 h 1059"/>
                <a:gd name="T38" fmla="*/ 297 w 1304"/>
                <a:gd name="T39" fmla="*/ 662 h 1059"/>
                <a:gd name="T40" fmla="*/ 330 w 1304"/>
                <a:gd name="T41" fmla="*/ 745 h 1059"/>
                <a:gd name="T42" fmla="*/ 381 w 1304"/>
                <a:gd name="T43" fmla="*/ 817 h 1059"/>
                <a:gd name="T44" fmla="*/ 447 w 1304"/>
                <a:gd name="T45" fmla="*/ 874 h 1059"/>
                <a:gd name="T46" fmla="*/ 527 w 1304"/>
                <a:gd name="T47" fmla="*/ 915 h 1059"/>
                <a:gd name="T48" fmla="*/ 614 w 1304"/>
                <a:gd name="T49" fmla="*/ 934 h 1059"/>
                <a:gd name="T50" fmla="*/ 690 w 1304"/>
                <a:gd name="T51" fmla="*/ 934 h 1059"/>
                <a:gd name="T52" fmla="*/ 779 w 1304"/>
                <a:gd name="T53" fmla="*/ 915 h 1059"/>
                <a:gd name="T54" fmla="*/ 857 w 1304"/>
                <a:gd name="T55" fmla="*/ 874 h 1059"/>
                <a:gd name="T56" fmla="*/ 924 w 1304"/>
                <a:gd name="T57" fmla="*/ 817 h 1059"/>
                <a:gd name="T58" fmla="*/ 975 w 1304"/>
                <a:gd name="T59" fmla="*/ 745 h 1059"/>
                <a:gd name="T60" fmla="*/ 1007 w 1304"/>
                <a:gd name="T61" fmla="*/ 662 h 1059"/>
                <a:gd name="T62" fmla="*/ 1019 w 1304"/>
                <a:gd name="T63" fmla="*/ 570 h 1059"/>
                <a:gd name="T64" fmla="*/ 1012 w 1304"/>
                <a:gd name="T65" fmla="*/ 496 h 1059"/>
                <a:gd name="T66" fmla="*/ 983 w 1304"/>
                <a:gd name="T67" fmla="*/ 411 h 1059"/>
                <a:gd name="T68" fmla="*/ 935 w 1304"/>
                <a:gd name="T69" fmla="*/ 337 h 1059"/>
                <a:gd name="T70" fmla="*/ 871 w 1304"/>
                <a:gd name="T71" fmla="*/ 276 h 1059"/>
                <a:gd name="T72" fmla="*/ 795 w 1304"/>
                <a:gd name="T73" fmla="*/ 233 h 1059"/>
                <a:gd name="T74" fmla="*/ 708 w 1304"/>
                <a:gd name="T75" fmla="*/ 207 h 1059"/>
                <a:gd name="T76" fmla="*/ 653 w 1304"/>
                <a:gd name="T77" fmla="*/ 814 h 1059"/>
                <a:gd name="T78" fmla="*/ 536 w 1304"/>
                <a:gd name="T79" fmla="*/ 785 h 1059"/>
                <a:gd name="T80" fmla="*/ 450 w 1304"/>
                <a:gd name="T81" fmla="*/ 707 h 1059"/>
                <a:gd name="T82" fmla="*/ 409 w 1304"/>
                <a:gd name="T83" fmla="*/ 596 h 1059"/>
                <a:gd name="T84" fmla="*/ 419 w 1304"/>
                <a:gd name="T85" fmla="*/ 497 h 1059"/>
                <a:gd name="T86" fmla="*/ 480 w 1304"/>
                <a:gd name="T87" fmla="*/ 397 h 1059"/>
                <a:gd name="T88" fmla="*/ 580 w 1304"/>
                <a:gd name="T89" fmla="*/ 336 h 1059"/>
                <a:gd name="T90" fmla="*/ 677 w 1304"/>
                <a:gd name="T91" fmla="*/ 326 h 1059"/>
                <a:gd name="T92" fmla="*/ 789 w 1304"/>
                <a:gd name="T93" fmla="*/ 367 h 1059"/>
                <a:gd name="T94" fmla="*/ 868 w 1304"/>
                <a:gd name="T95" fmla="*/ 454 h 1059"/>
                <a:gd name="T96" fmla="*/ 897 w 1304"/>
                <a:gd name="T97" fmla="*/ 570 h 1059"/>
                <a:gd name="T98" fmla="*/ 877 w 1304"/>
                <a:gd name="T99" fmla="*/ 665 h 1059"/>
                <a:gd name="T100" fmla="*/ 808 w 1304"/>
                <a:gd name="T101" fmla="*/ 759 h 1059"/>
                <a:gd name="T102" fmla="*/ 702 w 1304"/>
                <a:gd name="T103" fmla="*/ 80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4" h="1059">
                  <a:moveTo>
                    <a:pt x="1243" y="1059"/>
                  </a:moveTo>
                  <a:lnTo>
                    <a:pt x="62" y="1059"/>
                  </a:lnTo>
                  <a:lnTo>
                    <a:pt x="62" y="1059"/>
                  </a:lnTo>
                  <a:lnTo>
                    <a:pt x="50" y="1058"/>
                  </a:lnTo>
                  <a:lnTo>
                    <a:pt x="38" y="1055"/>
                  </a:lnTo>
                  <a:lnTo>
                    <a:pt x="27" y="1049"/>
                  </a:lnTo>
                  <a:lnTo>
                    <a:pt x="18" y="1041"/>
                  </a:lnTo>
                  <a:lnTo>
                    <a:pt x="11" y="1032"/>
                  </a:lnTo>
                  <a:lnTo>
                    <a:pt x="5" y="1022"/>
                  </a:lnTo>
                  <a:lnTo>
                    <a:pt x="2" y="1010"/>
                  </a:lnTo>
                  <a:lnTo>
                    <a:pt x="0" y="998"/>
                  </a:lnTo>
                  <a:lnTo>
                    <a:pt x="0" y="183"/>
                  </a:lnTo>
                  <a:lnTo>
                    <a:pt x="0" y="183"/>
                  </a:lnTo>
                  <a:lnTo>
                    <a:pt x="2" y="170"/>
                  </a:lnTo>
                  <a:lnTo>
                    <a:pt x="5" y="159"/>
                  </a:lnTo>
                  <a:lnTo>
                    <a:pt x="11" y="149"/>
                  </a:lnTo>
                  <a:lnTo>
                    <a:pt x="18" y="140"/>
                  </a:lnTo>
                  <a:lnTo>
                    <a:pt x="27" y="132"/>
                  </a:lnTo>
                  <a:lnTo>
                    <a:pt x="38" y="127"/>
                  </a:lnTo>
                  <a:lnTo>
                    <a:pt x="50" y="123"/>
                  </a:lnTo>
                  <a:lnTo>
                    <a:pt x="62" y="122"/>
                  </a:lnTo>
                  <a:lnTo>
                    <a:pt x="322" y="122"/>
                  </a:lnTo>
                  <a:lnTo>
                    <a:pt x="421" y="24"/>
                  </a:lnTo>
                  <a:lnTo>
                    <a:pt x="421" y="24"/>
                  </a:lnTo>
                  <a:lnTo>
                    <a:pt x="425" y="19"/>
                  </a:lnTo>
                  <a:lnTo>
                    <a:pt x="431" y="14"/>
                  </a:lnTo>
                  <a:lnTo>
                    <a:pt x="435" y="10"/>
                  </a:lnTo>
                  <a:lnTo>
                    <a:pt x="441" y="7"/>
                  </a:lnTo>
                  <a:lnTo>
                    <a:pt x="447" y="3"/>
                  </a:lnTo>
                  <a:lnTo>
                    <a:pt x="455" y="1"/>
                  </a:lnTo>
                  <a:lnTo>
                    <a:pt x="462" y="0"/>
                  </a:lnTo>
                  <a:lnTo>
                    <a:pt x="469" y="0"/>
                  </a:lnTo>
                  <a:lnTo>
                    <a:pt x="835" y="0"/>
                  </a:lnTo>
                  <a:lnTo>
                    <a:pt x="835" y="0"/>
                  </a:lnTo>
                  <a:lnTo>
                    <a:pt x="849" y="1"/>
                  </a:lnTo>
                  <a:lnTo>
                    <a:pt x="859" y="4"/>
                  </a:lnTo>
                  <a:lnTo>
                    <a:pt x="870" y="10"/>
                  </a:lnTo>
                  <a:lnTo>
                    <a:pt x="880" y="18"/>
                  </a:lnTo>
                  <a:lnTo>
                    <a:pt x="880" y="18"/>
                  </a:lnTo>
                  <a:lnTo>
                    <a:pt x="983" y="122"/>
                  </a:lnTo>
                  <a:lnTo>
                    <a:pt x="1243" y="122"/>
                  </a:lnTo>
                  <a:lnTo>
                    <a:pt x="1243" y="122"/>
                  </a:lnTo>
                  <a:lnTo>
                    <a:pt x="1256" y="123"/>
                  </a:lnTo>
                  <a:lnTo>
                    <a:pt x="1267" y="127"/>
                  </a:lnTo>
                  <a:lnTo>
                    <a:pt x="1278" y="132"/>
                  </a:lnTo>
                  <a:lnTo>
                    <a:pt x="1286" y="140"/>
                  </a:lnTo>
                  <a:lnTo>
                    <a:pt x="1294" y="149"/>
                  </a:lnTo>
                  <a:lnTo>
                    <a:pt x="1299" y="159"/>
                  </a:lnTo>
                  <a:lnTo>
                    <a:pt x="1303" y="170"/>
                  </a:lnTo>
                  <a:lnTo>
                    <a:pt x="1304" y="183"/>
                  </a:lnTo>
                  <a:lnTo>
                    <a:pt x="1304" y="998"/>
                  </a:lnTo>
                  <a:lnTo>
                    <a:pt x="1304" y="998"/>
                  </a:lnTo>
                  <a:lnTo>
                    <a:pt x="1303" y="1010"/>
                  </a:lnTo>
                  <a:lnTo>
                    <a:pt x="1299" y="1022"/>
                  </a:lnTo>
                  <a:lnTo>
                    <a:pt x="1294" y="1032"/>
                  </a:lnTo>
                  <a:lnTo>
                    <a:pt x="1286" y="1041"/>
                  </a:lnTo>
                  <a:lnTo>
                    <a:pt x="1278" y="1049"/>
                  </a:lnTo>
                  <a:lnTo>
                    <a:pt x="1267" y="1055"/>
                  </a:lnTo>
                  <a:lnTo>
                    <a:pt x="1256" y="1058"/>
                  </a:lnTo>
                  <a:lnTo>
                    <a:pt x="1243" y="1059"/>
                  </a:lnTo>
                  <a:close/>
                  <a:moveTo>
                    <a:pt x="653" y="204"/>
                  </a:moveTo>
                  <a:lnTo>
                    <a:pt x="653" y="204"/>
                  </a:lnTo>
                  <a:lnTo>
                    <a:pt x="634" y="204"/>
                  </a:lnTo>
                  <a:lnTo>
                    <a:pt x="614" y="205"/>
                  </a:lnTo>
                  <a:lnTo>
                    <a:pt x="596" y="207"/>
                  </a:lnTo>
                  <a:lnTo>
                    <a:pt x="578" y="211"/>
                  </a:lnTo>
                  <a:lnTo>
                    <a:pt x="560" y="215"/>
                  </a:lnTo>
                  <a:lnTo>
                    <a:pt x="543" y="219"/>
                  </a:lnTo>
                  <a:lnTo>
                    <a:pt x="527" y="225"/>
                  </a:lnTo>
                  <a:lnTo>
                    <a:pt x="510" y="233"/>
                  </a:lnTo>
                  <a:lnTo>
                    <a:pt x="493" y="240"/>
                  </a:lnTo>
                  <a:lnTo>
                    <a:pt x="477" y="247"/>
                  </a:lnTo>
                  <a:lnTo>
                    <a:pt x="462" y="257"/>
                  </a:lnTo>
                  <a:lnTo>
                    <a:pt x="447" y="266"/>
                  </a:lnTo>
                  <a:lnTo>
                    <a:pt x="433" y="276"/>
                  </a:lnTo>
                  <a:lnTo>
                    <a:pt x="419" y="287"/>
                  </a:lnTo>
                  <a:lnTo>
                    <a:pt x="405" y="299"/>
                  </a:lnTo>
                  <a:lnTo>
                    <a:pt x="393" y="311"/>
                  </a:lnTo>
                  <a:lnTo>
                    <a:pt x="381" y="324"/>
                  </a:lnTo>
                  <a:lnTo>
                    <a:pt x="369" y="337"/>
                  </a:lnTo>
                  <a:lnTo>
                    <a:pt x="358" y="350"/>
                  </a:lnTo>
                  <a:lnTo>
                    <a:pt x="349" y="365"/>
                  </a:lnTo>
                  <a:lnTo>
                    <a:pt x="339" y="380"/>
                  </a:lnTo>
                  <a:lnTo>
                    <a:pt x="330" y="395"/>
                  </a:lnTo>
                  <a:lnTo>
                    <a:pt x="321" y="411"/>
                  </a:lnTo>
                  <a:lnTo>
                    <a:pt x="314" y="427"/>
                  </a:lnTo>
                  <a:lnTo>
                    <a:pt x="308" y="444"/>
                  </a:lnTo>
                  <a:lnTo>
                    <a:pt x="302" y="461"/>
                  </a:lnTo>
                  <a:lnTo>
                    <a:pt x="297" y="479"/>
                  </a:lnTo>
                  <a:lnTo>
                    <a:pt x="294" y="496"/>
                  </a:lnTo>
                  <a:lnTo>
                    <a:pt x="290" y="514"/>
                  </a:lnTo>
                  <a:lnTo>
                    <a:pt x="288" y="533"/>
                  </a:lnTo>
                  <a:lnTo>
                    <a:pt x="286" y="551"/>
                  </a:lnTo>
                  <a:lnTo>
                    <a:pt x="285" y="570"/>
                  </a:lnTo>
                  <a:lnTo>
                    <a:pt x="285" y="570"/>
                  </a:lnTo>
                  <a:lnTo>
                    <a:pt x="286" y="590"/>
                  </a:lnTo>
                  <a:lnTo>
                    <a:pt x="288" y="608"/>
                  </a:lnTo>
                  <a:lnTo>
                    <a:pt x="290" y="626"/>
                  </a:lnTo>
                  <a:lnTo>
                    <a:pt x="294" y="644"/>
                  </a:lnTo>
                  <a:lnTo>
                    <a:pt x="297" y="662"/>
                  </a:lnTo>
                  <a:lnTo>
                    <a:pt x="302" y="680"/>
                  </a:lnTo>
                  <a:lnTo>
                    <a:pt x="308" y="697"/>
                  </a:lnTo>
                  <a:lnTo>
                    <a:pt x="314" y="713"/>
                  </a:lnTo>
                  <a:lnTo>
                    <a:pt x="321" y="729"/>
                  </a:lnTo>
                  <a:lnTo>
                    <a:pt x="330" y="745"/>
                  </a:lnTo>
                  <a:lnTo>
                    <a:pt x="339" y="760"/>
                  </a:lnTo>
                  <a:lnTo>
                    <a:pt x="349" y="775"/>
                  </a:lnTo>
                  <a:lnTo>
                    <a:pt x="358" y="789"/>
                  </a:lnTo>
                  <a:lnTo>
                    <a:pt x="369" y="803"/>
                  </a:lnTo>
                  <a:lnTo>
                    <a:pt x="381" y="817"/>
                  </a:lnTo>
                  <a:lnTo>
                    <a:pt x="393" y="830"/>
                  </a:lnTo>
                  <a:lnTo>
                    <a:pt x="405" y="842"/>
                  </a:lnTo>
                  <a:lnTo>
                    <a:pt x="419" y="853"/>
                  </a:lnTo>
                  <a:lnTo>
                    <a:pt x="433" y="864"/>
                  </a:lnTo>
                  <a:lnTo>
                    <a:pt x="447" y="874"/>
                  </a:lnTo>
                  <a:lnTo>
                    <a:pt x="462" y="884"/>
                  </a:lnTo>
                  <a:lnTo>
                    <a:pt x="477" y="892"/>
                  </a:lnTo>
                  <a:lnTo>
                    <a:pt x="493" y="901"/>
                  </a:lnTo>
                  <a:lnTo>
                    <a:pt x="510" y="908"/>
                  </a:lnTo>
                  <a:lnTo>
                    <a:pt x="527" y="915"/>
                  </a:lnTo>
                  <a:lnTo>
                    <a:pt x="543" y="920"/>
                  </a:lnTo>
                  <a:lnTo>
                    <a:pt x="560" y="925"/>
                  </a:lnTo>
                  <a:lnTo>
                    <a:pt x="578" y="930"/>
                  </a:lnTo>
                  <a:lnTo>
                    <a:pt x="596" y="933"/>
                  </a:lnTo>
                  <a:lnTo>
                    <a:pt x="614" y="934"/>
                  </a:lnTo>
                  <a:lnTo>
                    <a:pt x="634" y="937"/>
                  </a:lnTo>
                  <a:lnTo>
                    <a:pt x="653" y="937"/>
                  </a:lnTo>
                  <a:lnTo>
                    <a:pt x="653" y="937"/>
                  </a:lnTo>
                  <a:lnTo>
                    <a:pt x="671" y="937"/>
                  </a:lnTo>
                  <a:lnTo>
                    <a:pt x="690" y="934"/>
                  </a:lnTo>
                  <a:lnTo>
                    <a:pt x="708" y="933"/>
                  </a:lnTo>
                  <a:lnTo>
                    <a:pt x="726" y="930"/>
                  </a:lnTo>
                  <a:lnTo>
                    <a:pt x="744" y="925"/>
                  </a:lnTo>
                  <a:lnTo>
                    <a:pt x="761" y="920"/>
                  </a:lnTo>
                  <a:lnTo>
                    <a:pt x="779" y="915"/>
                  </a:lnTo>
                  <a:lnTo>
                    <a:pt x="795" y="908"/>
                  </a:lnTo>
                  <a:lnTo>
                    <a:pt x="811" y="901"/>
                  </a:lnTo>
                  <a:lnTo>
                    <a:pt x="827" y="892"/>
                  </a:lnTo>
                  <a:lnTo>
                    <a:pt x="843" y="884"/>
                  </a:lnTo>
                  <a:lnTo>
                    <a:pt x="857" y="874"/>
                  </a:lnTo>
                  <a:lnTo>
                    <a:pt x="871" y="864"/>
                  </a:lnTo>
                  <a:lnTo>
                    <a:pt x="886" y="853"/>
                  </a:lnTo>
                  <a:lnTo>
                    <a:pt x="899" y="842"/>
                  </a:lnTo>
                  <a:lnTo>
                    <a:pt x="911" y="830"/>
                  </a:lnTo>
                  <a:lnTo>
                    <a:pt x="924" y="817"/>
                  </a:lnTo>
                  <a:lnTo>
                    <a:pt x="935" y="803"/>
                  </a:lnTo>
                  <a:lnTo>
                    <a:pt x="946" y="789"/>
                  </a:lnTo>
                  <a:lnTo>
                    <a:pt x="957" y="775"/>
                  </a:lnTo>
                  <a:lnTo>
                    <a:pt x="966" y="760"/>
                  </a:lnTo>
                  <a:lnTo>
                    <a:pt x="975" y="745"/>
                  </a:lnTo>
                  <a:lnTo>
                    <a:pt x="983" y="729"/>
                  </a:lnTo>
                  <a:lnTo>
                    <a:pt x="990" y="713"/>
                  </a:lnTo>
                  <a:lnTo>
                    <a:pt x="996" y="697"/>
                  </a:lnTo>
                  <a:lnTo>
                    <a:pt x="1002" y="680"/>
                  </a:lnTo>
                  <a:lnTo>
                    <a:pt x="1007" y="662"/>
                  </a:lnTo>
                  <a:lnTo>
                    <a:pt x="1012" y="644"/>
                  </a:lnTo>
                  <a:lnTo>
                    <a:pt x="1014" y="626"/>
                  </a:lnTo>
                  <a:lnTo>
                    <a:pt x="1017" y="608"/>
                  </a:lnTo>
                  <a:lnTo>
                    <a:pt x="1018" y="590"/>
                  </a:lnTo>
                  <a:lnTo>
                    <a:pt x="1019" y="570"/>
                  </a:lnTo>
                  <a:lnTo>
                    <a:pt x="1019" y="570"/>
                  </a:lnTo>
                  <a:lnTo>
                    <a:pt x="1018" y="551"/>
                  </a:lnTo>
                  <a:lnTo>
                    <a:pt x="1017" y="533"/>
                  </a:lnTo>
                  <a:lnTo>
                    <a:pt x="1014" y="514"/>
                  </a:lnTo>
                  <a:lnTo>
                    <a:pt x="1012" y="496"/>
                  </a:lnTo>
                  <a:lnTo>
                    <a:pt x="1007" y="479"/>
                  </a:lnTo>
                  <a:lnTo>
                    <a:pt x="1002" y="461"/>
                  </a:lnTo>
                  <a:lnTo>
                    <a:pt x="996" y="444"/>
                  </a:lnTo>
                  <a:lnTo>
                    <a:pt x="990" y="427"/>
                  </a:lnTo>
                  <a:lnTo>
                    <a:pt x="983" y="411"/>
                  </a:lnTo>
                  <a:lnTo>
                    <a:pt x="975" y="395"/>
                  </a:lnTo>
                  <a:lnTo>
                    <a:pt x="966" y="380"/>
                  </a:lnTo>
                  <a:lnTo>
                    <a:pt x="957" y="365"/>
                  </a:lnTo>
                  <a:lnTo>
                    <a:pt x="946" y="350"/>
                  </a:lnTo>
                  <a:lnTo>
                    <a:pt x="935" y="337"/>
                  </a:lnTo>
                  <a:lnTo>
                    <a:pt x="924" y="324"/>
                  </a:lnTo>
                  <a:lnTo>
                    <a:pt x="911" y="311"/>
                  </a:lnTo>
                  <a:lnTo>
                    <a:pt x="899" y="299"/>
                  </a:lnTo>
                  <a:lnTo>
                    <a:pt x="886" y="287"/>
                  </a:lnTo>
                  <a:lnTo>
                    <a:pt x="871" y="276"/>
                  </a:lnTo>
                  <a:lnTo>
                    <a:pt x="857" y="266"/>
                  </a:lnTo>
                  <a:lnTo>
                    <a:pt x="843" y="257"/>
                  </a:lnTo>
                  <a:lnTo>
                    <a:pt x="827" y="247"/>
                  </a:lnTo>
                  <a:lnTo>
                    <a:pt x="811" y="240"/>
                  </a:lnTo>
                  <a:lnTo>
                    <a:pt x="795" y="233"/>
                  </a:lnTo>
                  <a:lnTo>
                    <a:pt x="779" y="225"/>
                  </a:lnTo>
                  <a:lnTo>
                    <a:pt x="761" y="219"/>
                  </a:lnTo>
                  <a:lnTo>
                    <a:pt x="744" y="215"/>
                  </a:lnTo>
                  <a:lnTo>
                    <a:pt x="726" y="211"/>
                  </a:lnTo>
                  <a:lnTo>
                    <a:pt x="708" y="207"/>
                  </a:lnTo>
                  <a:lnTo>
                    <a:pt x="690" y="205"/>
                  </a:lnTo>
                  <a:lnTo>
                    <a:pt x="671" y="204"/>
                  </a:lnTo>
                  <a:lnTo>
                    <a:pt x="653" y="204"/>
                  </a:lnTo>
                  <a:close/>
                  <a:moveTo>
                    <a:pt x="653" y="814"/>
                  </a:moveTo>
                  <a:lnTo>
                    <a:pt x="653" y="814"/>
                  </a:lnTo>
                  <a:lnTo>
                    <a:pt x="628" y="813"/>
                  </a:lnTo>
                  <a:lnTo>
                    <a:pt x="604" y="809"/>
                  </a:lnTo>
                  <a:lnTo>
                    <a:pt x="580" y="803"/>
                  </a:lnTo>
                  <a:lnTo>
                    <a:pt x="557" y="795"/>
                  </a:lnTo>
                  <a:lnTo>
                    <a:pt x="536" y="785"/>
                  </a:lnTo>
                  <a:lnTo>
                    <a:pt x="516" y="773"/>
                  </a:lnTo>
                  <a:lnTo>
                    <a:pt x="497" y="759"/>
                  </a:lnTo>
                  <a:lnTo>
                    <a:pt x="480" y="743"/>
                  </a:lnTo>
                  <a:lnTo>
                    <a:pt x="464" y="725"/>
                  </a:lnTo>
                  <a:lnTo>
                    <a:pt x="450" y="707"/>
                  </a:lnTo>
                  <a:lnTo>
                    <a:pt x="438" y="687"/>
                  </a:lnTo>
                  <a:lnTo>
                    <a:pt x="427" y="665"/>
                  </a:lnTo>
                  <a:lnTo>
                    <a:pt x="419" y="642"/>
                  </a:lnTo>
                  <a:lnTo>
                    <a:pt x="413" y="620"/>
                  </a:lnTo>
                  <a:lnTo>
                    <a:pt x="409" y="596"/>
                  </a:lnTo>
                  <a:lnTo>
                    <a:pt x="408" y="570"/>
                  </a:lnTo>
                  <a:lnTo>
                    <a:pt x="408" y="570"/>
                  </a:lnTo>
                  <a:lnTo>
                    <a:pt x="409" y="545"/>
                  </a:lnTo>
                  <a:lnTo>
                    <a:pt x="413" y="521"/>
                  </a:lnTo>
                  <a:lnTo>
                    <a:pt x="419" y="497"/>
                  </a:lnTo>
                  <a:lnTo>
                    <a:pt x="427" y="475"/>
                  </a:lnTo>
                  <a:lnTo>
                    <a:pt x="438" y="454"/>
                  </a:lnTo>
                  <a:lnTo>
                    <a:pt x="450" y="433"/>
                  </a:lnTo>
                  <a:lnTo>
                    <a:pt x="464" y="414"/>
                  </a:lnTo>
                  <a:lnTo>
                    <a:pt x="480" y="397"/>
                  </a:lnTo>
                  <a:lnTo>
                    <a:pt x="497" y="382"/>
                  </a:lnTo>
                  <a:lnTo>
                    <a:pt x="516" y="367"/>
                  </a:lnTo>
                  <a:lnTo>
                    <a:pt x="536" y="355"/>
                  </a:lnTo>
                  <a:lnTo>
                    <a:pt x="557" y="344"/>
                  </a:lnTo>
                  <a:lnTo>
                    <a:pt x="580" y="336"/>
                  </a:lnTo>
                  <a:lnTo>
                    <a:pt x="604" y="330"/>
                  </a:lnTo>
                  <a:lnTo>
                    <a:pt x="628" y="326"/>
                  </a:lnTo>
                  <a:lnTo>
                    <a:pt x="653" y="325"/>
                  </a:lnTo>
                  <a:lnTo>
                    <a:pt x="653" y="325"/>
                  </a:lnTo>
                  <a:lnTo>
                    <a:pt x="677" y="326"/>
                  </a:lnTo>
                  <a:lnTo>
                    <a:pt x="702" y="330"/>
                  </a:lnTo>
                  <a:lnTo>
                    <a:pt x="725" y="336"/>
                  </a:lnTo>
                  <a:lnTo>
                    <a:pt x="748" y="344"/>
                  </a:lnTo>
                  <a:lnTo>
                    <a:pt x="769" y="355"/>
                  </a:lnTo>
                  <a:lnTo>
                    <a:pt x="789" y="367"/>
                  </a:lnTo>
                  <a:lnTo>
                    <a:pt x="808" y="382"/>
                  </a:lnTo>
                  <a:lnTo>
                    <a:pt x="826" y="397"/>
                  </a:lnTo>
                  <a:lnTo>
                    <a:pt x="841" y="414"/>
                  </a:lnTo>
                  <a:lnTo>
                    <a:pt x="855" y="433"/>
                  </a:lnTo>
                  <a:lnTo>
                    <a:pt x="868" y="454"/>
                  </a:lnTo>
                  <a:lnTo>
                    <a:pt x="877" y="475"/>
                  </a:lnTo>
                  <a:lnTo>
                    <a:pt x="886" y="497"/>
                  </a:lnTo>
                  <a:lnTo>
                    <a:pt x="892" y="521"/>
                  </a:lnTo>
                  <a:lnTo>
                    <a:pt x="895" y="545"/>
                  </a:lnTo>
                  <a:lnTo>
                    <a:pt x="897" y="570"/>
                  </a:lnTo>
                  <a:lnTo>
                    <a:pt x="897" y="570"/>
                  </a:lnTo>
                  <a:lnTo>
                    <a:pt x="895" y="596"/>
                  </a:lnTo>
                  <a:lnTo>
                    <a:pt x="892" y="620"/>
                  </a:lnTo>
                  <a:lnTo>
                    <a:pt x="886" y="642"/>
                  </a:lnTo>
                  <a:lnTo>
                    <a:pt x="877" y="665"/>
                  </a:lnTo>
                  <a:lnTo>
                    <a:pt x="868" y="687"/>
                  </a:lnTo>
                  <a:lnTo>
                    <a:pt x="855" y="707"/>
                  </a:lnTo>
                  <a:lnTo>
                    <a:pt x="841" y="725"/>
                  </a:lnTo>
                  <a:lnTo>
                    <a:pt x="826" y="743"/>
                  </a:lnTo>
                  <a:lnTo>
                    <a:pt x="808" y="759"/>
                  </a:lnTo>
                  <a:lnTo>
                    <a:pt x="789" y="773"/>
                  </a:lnTo>
                  <a:lnTo>
                    <a:pt x="769" y="785"/>
                  </a:lnTo>
                  <a:lnTo>
                    <a:pt x="748" y="795"/>
                  </a:lnTo>
                  <a:lnTo>
                    <a:pt x="725" y="803"/>
                  </a:lnTo>
                  <a:lnTo>
                    <a:pt x="702" y="809"/>
                  </a:lnTo>
                  <a:lnTo>
                    <a:pt x="677" y="813"/>
                  </a:lnTo>
                  <a:lnTo>
                    <a:pt x="653" y="814"/>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accent2"/>
                </a:solidFill>
              </a:endParaRPr>
            </a:p>
          </p:txBody>
        </p:sp>
        <p:sp>
          <p:nvSpPr>
            <p:cNvPr id="11" name="文本框 37"/>
            <p:cNvSpPr txBox="1"/>
            <p:nvPr/>
          </p:nvSpPr>
          <p:spPr>
            <a:xfrm>
              <a:off x="4802160" y="1938842"/>
              <a:ext cx="908078" cy="623248"/>
            </a:xfrm>
            <a:prstGeom prst="rect">
              <a:avLst/>
            </a:prstGeom>
            <a:noFill/>
          </p:spPr>
          <p:txBody>
            <a:bodyPr wrap="square" lIns="68580" tIns="34290" rIns="68580" bIns="34290" rtlCol="0">
              <a:spAutoFit/>
            </a:bodyPr>
            <a:lstStyle/>
            <a:p>
              <a:pPr algn="ctr"/>
              <a:r>
                <a:rPr lang="zh-CN" altLang="en-US" sz="1200" dirty="0">
                  <a:solidFill>
                    <a:schemeClr val="accent2"/>
                  </a:solidFill>
                  <a:latin typeface="微软雅黑" panose="020B0503020204020204" pitchFamily="34" charset="-122"/>
                  <a:ea typeface="微软雅黑" panose="020B0503020204020204" pitchFamily="34" charset="-122"/>
                </a:rPr>
                <a:t>在此处添加文字在此处添加文字</a:t>
              </a:r>
            </a:p>
          </p:txBody>
        </p:sp>
        <p:sp>
          <p:nvSpPr>
            <p:cNvPr id="12" name="文本框 38"/>
            <p:cNvSpPr txBox="1"/>
            <p:nvPr/>
          </p:nvSpPr>
          <p:spPr>
            <a:xfrm>
              <a:off x="4802160" y="3215371"/>
              <a:ext cx="908078" cy="623248"/>
            </a:xfrm>
            <a:prstGeom prst="rect">
              <a:avLst/>
            </a:prstGeom>
            <a:noFill/>
          </p:spPr>
          <p:txBody>
            <a:bodyPr wrap="square" lIns="68580" tIns="34290" rIns="68580" bIns="34290" rtlCol="0">
              <a:spAutoFit/>
            </a:bodyPr>
            <a:lstStyle/>
            <a:p>
              <a:pPr algn="ctr"/>
              <a:r>
                <a:rPr lang="zh-CN" altLang="en-US" sz="1200" dirty="0">
                  <a:solidFill>
                    <a:schemeClr val="accent2"/>
                  </a:solidFill>
                  <a:latin typeface="微软雅黑" panose="020B0503020204020204" pitchFamily="34" charset="-122"/>
                  <a:ea typeface="微软雅黑" panose="020B0503020204020204" pitchFamily="34" charset="-122"/>
                </a:rPr>
                <a:t>在此处添加文字在此处添加文字</a:t>
              </a:r>
            </a:p>
          </p:txBody>
        </p:sp>
        <p:sp>
          <p:nvSpPr>
            <p:cNvPr id="13" name="文本框 39"/>
            <p:cNvSpPr txBox="1"/>
            <p:nvPr/>
          </p:nvSpPr>
          <p:spPr>
            <a:xfrm>
              <a:off x="3480163" y="3211330"/>
              <a:ext cx="908078" cy="623248"/>
            </a:xfrm>
            <a:prstGeom prst="rect">
              <a:avLst/>
            </a:prstGeom>
            <a:noFill/>
          </p:spPr>
          <p:txBody>
            <a:bodyPr wrap="square" lIns="68580" tIns="34290" rIns="68580" bIns="34290" rtlCol="0">
              <a:spAutoFit/>
            </a:bodyPr>
            <a:lstStyle/>
            <a:p>
              <a:pPr algn="ctr"/>
              <a:r>
                <a:rPr lang="zh-CN" altLang="en-US" sz="1200" dirty="0">
                  <a:solidFill>
                    <a:schemeClr val="accent2"/>
                  </a:solidFill>
                  <a:latin typeface="微软雅黑" panose="020B0503020204020204" pitchFamily="34" charset="-122"/>
                  <a:ea typeface="微软雅黑" panose="020B0503020204020204" pitchFamily="34" charset="-122"/>
                </a:rPr>
                <a:t>在此处添加文字在此处添加文字</a:t>
              </a:r>
            </a:p>
          </p:txBody>
        </p:sp>
        <p:sp>
          <p:nvSpPr>
            <p:cNvPr id="14" name="文本框 40"/>
            <p:cNvSpPr txBox="1"/>
            <p:nvPr/>
          </p:nvSpPr>
          <p:spPr>
            <a:xfrm>
              <a:off x="3487576" y="1942367"/>
              <a:ext cx="908078" cy="623248"/>
            </a:xfrm>
            <a:prstGeom prst="rect">
              <a:avLst/>
            </a:prstGeom>
            <a:noFill/>
          </p:spPr>
          <p:txBody>
            <a:bodyPr wrap="square" lIns="68580" tIns="34290" rIns="68580" bIns="34290" rtlCol="0">
              <a:spAutoFit/>
            </a:bodyPr>
            <a:lstStyle/>
            <a:p>
              <a:pPr algn="ctr"/>
              <a:r>
                <a:rPr lang="zh-CN" altLang="en-US" sz="1200" dirty="0">
                  <a:solidFill>
                    <a:schemeClr val="accent2"/>
                  </a:solidFill>
                  <a:latin typeface="微软雅黑" panose="020B0503020204020204" pitchFamily="34" charset="-122"/>
                  <a:ea typeface="微软雅黑" panose="020B0503020204020204" pitchFamily="34" charset="-122"/>
                </a:rPr>
                <a:t>在此处添加文字在此处添加文字</a:t>
              </a:r>
            </a:p>
          </p:txBody>
        </p:sp>
      </p:grpSp>
      <p:sp>
        <p:nvSpPr>
          <p:cNvPr id="15" name="文本框 71"/>
          <p:cNvSpPr txBox="1"/>
          <p:nvPr/>
        </p:nvSpPr>
        <p:spPr>
          <a:xfrm>
            <a:off x="683568" y="1450528"/>
            <a:ext cx="2429185" cy="797654"/>
          </a:xfrm>
          <a:prstGeom prst="rect">
            <a:avLst/>
          </a:prstGeom>
          <a:noFill/>
        </p:spPr>
        <p:txBody>
          <a:bodyPr wrap="square" lIns="68580" tIns="34290" rIns="68580" bIns="34290" rtlCol="0">
            <a:spAutoFit/>
          </a:bodyPr>
          <a:lstStyle/>
          <a:p>
            <a:pPr algn="r">
              <a:spcBef>
                <a:spcPts val="450"/>
              </a:spcBef>
            </a:pPr>
            <a:r>
              <a:rPr lang="zh-CN" altLang="en-US" sz="1500" b="1" dirty="0">
                <a:latin typeface="微软雅黑" panose="020B0503020204020204" pitchFamily="34" charset="-122"/>
                <a:ea typeface="微软雅黑" panose="020B0503020204020204" pitchFamily="34" charset="-122"/>
              </a:rPr>
              <a:t>添加标题</a:t>
            </a:r>
            <a:endParaRPr lang="en-US" altLang="zh-CN" sz="1500" b="1" dirty="0">
              <a:latin typeface="微软雅黑" panose="020B0503020204020204" pitchFamily="34" charset="-122"/>
              <a:ea typeface="微软雅黑" panose="020B0503020204020204" pitchFamily="34" charset="-122"/>
            </a:endParaRPr>
          </a:p>
          <a:p>
            <a:pPr algn="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a:t>
            </a:r>
            <a:r>
              <a:rPr lang="zh-CN" altLang="en-US" sz="1200" dirty="0">
                <a:solidFill>
                  <a:schemeClr val="accent1"/>
                </a:solidFill>
                <a:latin typeface="微软雅黑" panose="020B0503020204020204" pitchFamily="34" charset="-122"/>
                <a:ea typeface="微软雅黑" panose="020B0503020204020204" pitchFamily="34" charset="-122"/>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文字在</a:t>
            </a:r>
            <a:r>
              <a:rPr lang="zh-CN" altLang="en-US" sz="1200" dirty="0">
                <a:solidFill>
                  <a:schemeClr val="accent1"/>
                </a:solidFill>
                <a:latin typeface="微软雅黑" panose="020B0503020204020204" pitchFamily="34" charset="-122"/>
                <a:ea typeface="微软雅黑" panose="020B0503020204020204" pitchFamily="34" charset="-122"/>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en-US" altLang="zh-CN" sz="1200" dirty="0" smtClean="0">
              <a:solidFill>
                <a:schemeClr val="accent1"/>
              </a:solidFill>
              <a:latin typeface="微软雅黑" panose="020B0503020204020204" pitchFamily="34" charset="-122"/>
              <a:ea typeface="微软雅黑" panose="020B0503020204020204" pitchFamily="34" charset="-122"/>
            </a:endParaRPr>
          </a:p>
          <a:p>
            <a:pPr algn="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在此处</a:t>
            </a:r>
            <a:r>
              <a:rPr lang="zh-CN" altLang="en-US" sz="1200" dirty="0">
                <a:solidFill>
                  <a:schemeClr val="accent1"/>
                </a:solidFill>
                <a:latin typeface="微软雅黑" panose="020B0503020204020204" pitchFamily="34" charset="-122"/>
                <a:ea typeface="微软雅黑" panose="020B0503020204020204" pitchFamily="34" charset="-122"/>
              </a:rPr>
              <a:t>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en-US" altLang="zh-CN" sz="1200" dirty="0" smtClean="0">
              <a:solidFill>
                <a:schemeClr val="accent1"/>
              </a:solidFill>
              <a:latin typeface="微软雅黑" panose="020B0503020204020204" pitchFamily="34" charset="-122"/>
              <a:ea typeface="微软雅黑" panose="020B0503020204020204" pitchFamily="34" charset="-122"/>
            </a:endParaRPr>
          </a:p>
        </p:txBody>
      </p:sp>
      <p:sp>
        <p:nvSpPr>
          <p:cNvPr id="16" name="文本框 71"/>
          <p:cNvSpPr txBox="1"/>
          <p:nvPr/>
        </p:nvSpPr>
        <p:spPr>
          <a:xfrm>
            <a:off x="687015" y="3434590"/>
            <a:ext cx="2429185" cy="797654"/>
          </a:xfrm>
          <a:prstGeom prst="rect">
            <a:avLst/>
          </a:prstGeom>
          <a:noFill/>
        </p:spPr>
        <p:txBody>
          <a:bodyPr wrap="square" lIns="68580" tIns="34290" rIns="68580" bIns="34290" rtlCol="0">
            <a:spAutoFit/>
          </a:bodyPr>
          <a:lstStyle/>
          <a:p>
            <a:pPr algn="r">
              <a:spcBef>
                <a:spcPts val="450"/>
              </a:spcBef>
            </a:pPr>
            <a:r>
              <a:rPr lang="zh-CN" altLang="en-US" sz="1500" b="1" dirty="0">
                <a:solidFill>
                  <a:schemeClr val="tx2"/>
                </a:solidFill>
                <a:latin typeface="微软雅黑" panose="020B0503020204020204" pitchFamily="34" charset="-122"/>
                <a:ea typeface="微软雅黑" panose="020B0503020204020204" pitchFamily="34" charset="-122"/>
              </a:rPr>
              <a:t>添加标题</a:t>
            </a:r>
            <a:endParaRPr lang="en-US" altLang="zh-CN" sz="1500" b="1" dirty="0">
              <a:solidFill>
                <a:schemeClr val="tx2"/>
              </a:solidFill>
              <a:latin typeface="微软雅黑" panose="020B0503020204020204" pitchFamily="34" charset="-122"/>
              <a:ea typeface="微软雅黑" panose="020B0503020204020204" pitchFamily="34" charset="-122"/>
            </a:endParaRPr>
          </a:p>
          <a:p>
            <a:pPr algn="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a:t>
            </a:r>
            <a:r>
              <a:rPr lang="zh-CN" altLang="en-US" sz="1200" dirty="0">
                <a:solidFill>
                  <a:schemeClr val="accent1"/>
                </a:solidFill>
                <a:latin typeface="微软雅黑" panose="020B0503020204020204" pitchFamily="34" charset="-122"/>
                <a:ea typeface="微软雅黑" panose="020B0503020204020204" pitchFamily="34" charset="-122"/>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文字在</a:t>
            </a:r>
            <a:r>
              <a:rPr lang="zh-CN" altLang="en-US" sz="1200" dirty="0">
                <a:solidFill>
                  <a:schemeClr val="accent1"/>
                </a:solidFill>
                <a:latin typeface="微软雅黑" panose="020B0503020204020204" pitchFamily="34" charset="-122"/>
                <a:ea typeface="微软雅黑" panose="020B0503020204020204" pitchFamily="34" charset="-122"/>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en-US" altLang="zh-CN" sz="1200" dirty="0" smtClean="0">
              <a:solidFill>
                <a:schemeClr val="accent1"/>
              </a:solidFill>
              <a:latin typeface="微软雅黑" panose="020B0503020204020204" pitchFamily="34" charset="-122"/>
              <a:ea typeface="微软雅黑" panose="020B0503020204020204" pitchFamily="34" charset="-122"/>
            </a:endParaRPr>
          </a:p>
          <a:p>
            <a:pPr algn="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在此处</a:t>
            </a:r>
            <a:r>
              <a:rPr lang="zh-CN" altLang="en-US" sz="1200" dirty="0">
                <a:solidFill>
                  <a:schemeClr val="accent1"/>
                </a:solidFill>
                <a:latin typeface="微软雅黑" panose="020B0503020204020204" pitchFamily="34" charset="-122"/>
                <a:ea typeface="微软雅黑" panose="020B0503020204020204" pitchFamily="34" charset="-122"/>
              </a:rPr>
              <a:t>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en-US" altLang="zh-CN" sz="1200" dirty="0" smtClean="0">
              <a:solidFill>
                <a:schemeClr val="accent1"/>
              </a:solidFill>
              <a:latin typeface="微软雅黑" panose="020B0503020204020204" pitchFamily="34" charset="-122"/>
              <a:ea typeface="微软雅黑" panose="020B0503020204020204" pitchFamily="34" charset="-122"/>
            </a:endParaRPr>
          </a:p>
        </p:txBody>
      </p:sp>
      <p:sp>
        <p:nvSpPr>
          <p:cNvPr id="17" name="文本框 71"/>
          <p:cNvSpPr txBox="1"/>
          <p:nvPr/>
        </p:nvSpPr>
        <p:spPr>
          <a:xfrm>
            <a:off x="5940152" y="1083698"/>
            <a:ext cx="2429185" cy="797654"/>
          </a:xfrm>
          <a:prstGeom prst="rect">
            <a:avLst/>
          </a:prstGeom>
          <a:noFill/>
        </p:spPr>
        <p:txBody>
          <a:bodyPr wrap="square" lIns="68580" tIns="34290" rIns="68580" bIns="34290" rtlCol="0">
            <a:spAutoFit/>
          </a:bodyPr>
          <a:lstStyle/>
          <a:p>
            <a:pPr>
              <a:spcBef>
                <a:spcPts val="450"/>
              </a:spcBef>
            </a:pPr>
            <a:r>
              <a:rPr lang="zh-CN" altLang="en-US" sz="1500" b="1" dirty="0">
                <a:solidFill>
                  <a:schemeClr val="bg1"/>
                </a:solidFill>
                <a:latin typeface="微软雅黑" panose="020B0503020204020204" pitchFamily="34" charset="-122"/>
                <a:ea typeface="微软雅黑" panose="020B0503020204020204" pitchFamily="34" charset="-122"/>
              </a:rPr>
              <a:t>添加标题</a:t>
            </a:r>
            <a:endParaRPr lang="en-US" altLang="zh-CN" sz="1500" b="1" dirty="0">
              <a:solidFill>
                <a:schemeClr val="bg1"/>
              </a:solidFill>
              <a:latin typeface="微软雅黑" panose="020B0503020204020204" pitchFamily="34" charset="-122"/>
              <a:ea typeface="微软雅黑" panose="020B0503020204020204" pitchFamily="34" charset="-122"/>
            </a:endParaRPr>
          </a:p>
          <a:p>
            <a:pP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a:t>
            </a:r>
            <a:r>
              <a:rPr lang="zh-CN" altLang="en-US" sz="1200" dirty="0">
                <a:solidFill>
                  <a:schemeClr val="accent1"/>
                </a:solidFill>
                <a:latin typeface="微软雅黑" panose="020B0503020204020204" pitchFamily="34" charset="-122"/>
                <a:ea typeface="微软雅黑" panose="020B0503020204020204" pitchFamily="34" charset="-122"/>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文字在</a:t>
            </a:r>
            <a:r>
              <a:rPr lang="zh-CN" altLang="en-US" sz="1200" dirty="0">
                <a:solidFill>
                  <a:schemeClr val="accent1"/>
                </a:solidFill>
                <a:latin typeface="微软雅黑" panose="020B0503020204020204" pitchFamily="34" charset="-122"/>
                <a:ea typeface="微软雅黑" panose="020B0503020204020204" pitchFamily="34" charset="-122"/>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en-US" altLang="zh-CN" sz="1200" dirty="0" smtClean="0">
              <a:solidFill>
                <a:schemeClr val="accent1"/>
              </a:solidFill>
              <a:latin typeface="微软雅黑" panose="020B0503020204020204" pitchFamily="34" charset="-122"/>
              <a:ea typeface="微软雅黑" panose="020B0503020204020204" pitchFamily="34" charset="-122"/>
            </a:endParaRPr>
          </a:p>
          <a:p>
            <a:pP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在此处</a:t>
            </a:r>
            <a:r>
              <a:rPr lang="zh-CN" altLang="en-US" sz="1200" dirty="0">
                <a:solidFill>
                  <a:schemeClr val="accent1"/>
                </a:solidFill>
                <a:latin typeface="微软雅黑" panose="020B0503020204020204" pitchFamily="34" charset="-122"/>
                <a:ea typeface="微软雅黑" panose="020B0503020204020204" pitchFamily="34" charset="-122"/>
              </a:rPr>
              <a:t>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en-US" altLang="zh-CN" sz="1200" dirty="0" smtClean="0">
              <a:solidFill>
                <a:schemeClr val="accent1"/>
              </a:solidFill>
              <a:latin typeface="微软雅黑" panose="020B0503020204020204" pitchFamily="34" charset="-122"/>
              <a:ea typeface="微软雅黑" panose="020B0503020204020204" pitchFamily="34" charset="-122"/>
            </a:endParaRPr>
          </a:p>
        </p:txBody>
      </p:sp>
      <p:sp>
        <p:nvSpPr>
          <p:cNvPr id="18" name="文本框 71"/>
          <p:cNvSpPr txBox="1"/>
          <p:nvPr/>
        </p:nvSpPr>
        <p:spPr>
          <a:xfrm>
            <a:off x="5940152" y="2945434"/>
            <a:ext cx="2429185" cy="797654"/>
          </a:xfrm>
          <a:prstGeom prst="rect">
            <a:avLst/>
          </a:prstGeom>
          <a:noFill/>
        </p:spPr>
        <p:txBody>
          <a:bodyPr wrap="square" lIns="68580" tIns="34290" rIns="68580" bIns="34290" rtlCol="0">
            <a:spAutoFit/>
          </a:bodyPr>
          <a:lstStyle/>
          <a:p>
            <a:pPr>
              <a:spcBef>
                <a:spcPts val="450"/>
              </a:spcBef>
            </a:pPr>
            <a:r>
              <a:rPr lang="zh-CN" altLang="en-US" sz="1500" b="1" dirty="0">
                <a:solidFill>
                  <a:schemeClr val="bg2"/>
                </a:solidFill>
                <a:latin typeface="微软雅黑" panose="020B0503020204020204" pitchFamily="34" charset="-122"/>
                <a:ea typeface="微软雅黑" panose="020B0503020204020204" pitchFamily="34" charset="-122"/>
              </a:rPr>
              <a:t>添加标题</a:t>
            </a:r>
            <a:endParaRPr lang="en-US" altLang="zh-CN" sz="1500" b="1" dirty="0">
              <a:solidFill>
                <a:schemeClr val="bg2"/>
              </a:solidFill>
              <a:latin typeface="微软雅黑" panose="020B0503020204020204" pitchFamily="34" charset="-122"/>
              <a:ea typeface="微软雅黑" panose="020B0503020204020204" pitchFamily="34" charset="-122"/>
            </a:endParaRPr>
          </a:p>
          <a:p>
            <a:pP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a:t>
            </a:r>
            <a:r>
              <a:rPr lang="zh-CN" altLang="en-US" sz="1200" dirty="0">
                <a:solidFill>
                  <a:schemeClr val="accent1"/>
                </a:solidFill>
                <a:latin typeface="微软雅黑" panose="020B0503020204020204" pitchFamily="34" charset="-122"/>
                <a:ea typeface="微软雅黑" panose="020B0503020204020204" pitchFamily="34" charset="-122"/>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文字在</a:t>
            </a:r>
            <a:r>
              <a:rPr lang="zh-CN" altLang="en-US" sz="1200" dirty="0">
                <a:solidFill>
                  <a:schemeClr val="accent1"/>
                </a:solidFill>
                <a:latin typeface="微软雅黑" panose="020B0503020204020204" pitchFamily="34" charset="-122"/>
                <a:ea typeface="微软雅黑" panose="020B0503020204020204" pitchFamily="34" charset="-122"/>
              </a:rPr>
              <a:t>此处添加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en-US" altLang="zh-CN" sz="1200" dirty="0" smtClean="0">
              <a:solidFill>
                <a:schemeClr val="accent1"/>
              </a:solidFill>
              <a:latin typeface="微软雅黑" panose="020B0503020204020204" pitchFamily="34" charset="-122"/>
              <a:ea typeface="微软雅黑" panose="020B0503020204020204" pitchFamily="34" charset="-122"/>
            </a:endParaRPr>
          </a:p>
          <a:p>
            <a:pPr>
              <a:spcBef>
                <a:spcPts val="450"/>
              </a:spcBef>
            </a:pPr>
            <a:r>
              <a:rPr lang="zh-CN" altLang="en-US" sz="1200" dirty="0" smtClean="0">
                <a:solidFill>
                  <a:schemeClr val="accent1"/>
                </a:solidFill>
                <a:latin typeface="微软雅黑" panose="020B0503020204020204" pitchFamily="34" charset="-122"/>
                <a:ea typeface="微软雅黑" panose="020B0503020204020204" pitchFamily="34" charset="-122"/>
              </a:rPr>
              <a:t>在此处</a:t>
            </a:r>
            <a:r>
              <a:rPr lang="zh-CN" altLang="en-US" sz="1200" dirty="0">
                <a:solidFill>
                  <a:schemeClr val="accent1"/>
                </a:solidFill>
                <a:latin typeface="微软雅黑" panose="020B0503020204020204" pitchFamily="34" charset="-122"/>
                <a:ea typeface="微软雅黑" panose="020B0503020204020204" pitchFamily="34" charset="-122"/>
              </a:rPr>
              <a:t>添加</a:t>
            </a:r>
            <a:r>
              <a:rPr lang="zh-CN" altLang="en-US" sz="1200" dirty="0" smtClean="0">
                <a:solidFill>
                  <a:schemeClr val="accent1"/>
                </a:solidFill>
                <a:latin typeface="微软雅黑" panose="020B0503020204020204" pitchFamily="34" charset="-122"/>
                <a:ea typeface="微软雅黑" panose="020B0503020204020204" pitchFamily="34" charset="-122"/>
              </a:rPr>
              <a:t>文字</a:t>
            </a:r>
            <a:endParaRPr lang="en-US" altLang="zh-CN" sz="1200" dirty="0" smtClean="0">
              <a:solidFill>
                <a:schemeClr val="accent1"/>
              </a:solidFill>
              <a:latin typeface="微软雅黑" panose="020B0503020204020204" pitchFamily="34" charset="-122"/>
              <a:ea typeface="微软雅黑" panose="020B0503020204020204" pitchFamily="34" charset="-122"/>
            </a:endParaRPr>
          </a:p>
        </p:txBody>
      </p:sp>
      <p:sp>
        <p:nvSpPr>
          <p:cNvPr id="19" name="文本框 96"/>
          <p:cNvSpPr txBox="1"/>
          <p:nvPr/>
        </p:nvSpPr>
        <p:spPr>
          <a:xfrm>
            <a:off x="413245" y="267494"/>
            <a:ext cx="3870723" cy="338554"/>
          </a:xfrm>
          <a:prstGeom prst="rect">
            <a:avLst/>
          </a:prstGeom>
          <a:noFill/>
        </p:spPr>
        <p:txBody>
          <a:bodyPr wrap="squar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请在这输入</a:t>
            </a:r>
            <a:r>
              <a:rPr lang="zh-CN" altLang="en-US" sz="1600" dirty="0">
                <a:solidFill>
                  <a:schemeClr val="accent1"/>
                </a:solidFill>
                <a:latin typeface="微软雅黑" panose="020B0503020204020204" pitchFamily="34" charset="-122"/>
                <a:ea typeface="微软雅黑" panose="020B0503020204020204" pitchFamily="34" charset="-122"/>
              </a:rPr>
              <a:t>标题</a:t>
            </a:r>
            <a:r>
              <a:rPr lang="zh-CN" altLang="en-US" sz="1600" dirty="0" smtClean="0">
                <a:solidFill>
                  <a:schemeClr val="accent1"/>
                </a:solidFill>
                <a:latin typeface="微软雅黑" panose="020B0503020204020204" pitchFamily="34" charset="-122"/>
                <a:ea typeface="微软雅黑" panose="020B0503020204020204" pitchFamily="34" charset="-122"/>
              </a:rPr>
              <a:t>内容文字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8939580"/>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0-#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1+#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1+#ppt_w/2"/>
                                          </p:val>
                                        </p:tav>
                                        <p:tav tm="100000">
                                          <p:val>
                                            <p:strVal val="#ppt_x"/>
                                          </p:val>
                                        </p:tav>
                                      </p:tavLst>
                                    </p:anim>
                                    <p:anim calcmode="lin" valueType="num">
                                      <p:cBhvr additive="base">
                                        <p:cTn id="27"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自定义 1909">
      <a:dk1>
        <a:srgbClr val="F084B6"/>
      </a:dk1>
      <a:lt1>
        <a:srgbClr val="F084B6"/>
      </a:lt1>
      <a:dk2>
        <a:srgbClr val="F084B6"/>
      </a:dk2>
      <a:lt2>
        <a:srgbClr val="F084B6"/>
      </a:lt2>
      <a:accent1>
        <a:srgbClr val="080808"/>
      </a:accent1>
      <a:accent2>
        <a:srgbClr val="FFF9D9"/>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126</TotalTime>
  <Words>2445</Words>
  <Application>Microsoft Office PowerPoint</Application>
  <PresentationFormat>全屏显示(16:9)</PresentationFormat>
  <Paragraphs>462</Paragraphs>
  <Slides>31</Slides>
  <Notes>31</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ddd</dc:creator>
  <cp:lastModifiedBy>ddd</cp:lastModifiedBy>
  <cp:revision>59</cp:revision>
  <dcterms:created xsi:type="dcterms:W3CDTF">2015-04-12T13:19:40Z</dcterms:created>
  <dcterms:modified xsi:type="dcterms:W3CDTF">2015-05-11T06:47:57Z</dcterms:modified>
</cp:coreProperties>
</file>